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notesMasterIdLst>
    <p:notesMasterId r:id="rId11"/>
  </p:notesMasterIdLst>
  <p:sldIdLst>
    <p:sldId id="256" r:id="rId2"/>
    <p:sldId id="257" r:id="rId3"/>
    <p:sldId id="269" r:id="rId4"/>
    <p:sldId id="266" r:id="rId5"/>
    <p:sldId id="262" r:id="rId6"/>
    <p:sldId id="264" r:id="rId7"/>
    <p:sldId id="265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30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18.jpg"/><Relationship Id="rId1" Type="http://schemas.openxmlformats.org/officeDocument/2006/relationships/image" Target="../media/image17.jpeg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ata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image" Target="../media/image8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diagrams/_rels/drawing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3.jpg"/><Relationship Id="rId2" Type="http://schemas.openxmlformats.org/officeDocument/2006/relationships/image" Target="../media/image18.jpg"/><Relationship Id="rId1" Type="http://schemas.openxmlformats.org/officeDocument/2006/relationships/image" Target="../media/image17.jpeg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image" Target="../media/image8.jpg"/><Relationship Id="rId5" Type="http://schemas.openxmlformats.org/officeDocument/2006/relationships/image" Target="../media/image12.jpg"/><Relationship Id="rId4" Type="http://schemas.openxmlformats.org/officeDocument/2006/relationships/image" Target="../media/image1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56AB5E-3259-40CA-8188-AE819022359F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7899D6FA-6BD6-4D7C-A35E-882C0F52DB67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About Pakistan</a:t>
          </a:r>
          <a:endParaRPr lang="en-PK" sz="4800" dirty="0">
            <a:latin typeface="Arial Rounded MT Bold" panose="020F0704030504030204" pitchFamily="34" charset="0"/>
          </a:endParaRPr>
        </a:p>
      </dgm:t>
    </dgm:pt>
    <dgm:pt modelId="{28F3475B-2821-4993-8F90-40CE1C80DF2A}" type="parTrans" cxnId="{651946C4-8B50-42B6-9EFF-D0E053115A9A}">
      <dgm:prSet/>
      <dgm:spPr/>
      <dgm:t>
        <a:bodyPr/>
        <a:lstStyle/>
        <a:p>
          <a:endParaRPr lang="en-PK"/>
        </a:p>
      </dgm:t>
    </dgm:pt>
    <dgm:pt modelId="{D4EBCA95-EA26-4FCA-9BEB-42C8D2775BDD}" type="sibTrans" cxnId="{651946C4-8B50-42B6-9EFF-D0E053115A9A}">
      <dgm:prSet/>
      <dgm:spPr/>
      <dgm:t>
        <a:bodyPr/>
        <a:lstStyle/>
        <a:p>
          <a:endParaRPr lang="en-PK"/>
        </a:p>
      </dgm:t>
    </dgm:pt>
    <dgm:pt modelId="{0FFF3060-B1F2-462E-A400-EA5A212DD411}" type="pres">
      <dgm:prSet presAssocID="{7A56AB5E-3259-40CA-8188-AE819022359F}" presName="Name0" presStyleCnt="0">
        <dgm:presLayoutVars>
          <dgm:dir/>
        </dgm:presLayoutVars>
      </dgm:prSet>
      <dgm:spPr/>
    </dgm:pt>
    <dgm:pt modelId="{96D5522F-AD03-44AA-843C-F9768E81F544}" type="pres">
      <dgm:prSet presAssocID="{7899D6FA-6BD6-4D7C-A35E-882C0F52DB67}" presName="noChildren" presStyleCnt="0"/>
      <dgm:spPr/>
    </dgm:pt>
    <dgm:pt modelId="{D449F741-AEB4-4B82-B8FA-7F1166E77025}" type="pres">
      <dgm:prSet presAssocID="{7899D6FA-6BD6-4D7C-A35E-882C0F52DB67}" presName="gap" presStyleCnt="0"/>
      <dgm:spPr/>
    </dgm:pt>
    <dgm:pt modelId="{83BB4411-C6F2-48CF-BA9A-635D5727E166}" type="pres">
      <dgm:prSet presAssocID="{7899D6FA-6BD6-4D7C-A35E-882C0F52DB67}" presName="medCircle2" presStyleLbl="vennNode1" presStyleIdx="0" presStyleCnt="1" custLinFactNeighborX="-24382" custLinFactNeighborY="4956"/>
      <dgm:spPr/>
    </dgm:pt>
    <dgm:pt modelId="{9CF129BA-2E5C-4C36-871D-2170F5CCABF8}" type="pres">
      <dgm:prSet presAssocID="{7899D6FA-6BD6-4D7C-A35E-882C0F52DB67}" presName="txLvlOnly1" presStyleLbl="revTx" presStyleIdx="0" presStyleCnt="1" custLinFactNeighborX="-4477" custLinFactNeighborY="6430"/>
      <dgm:spPr/>
    </dgm:pt>
  </dgm:ptLst>
  <dgm:cxnLst>
    <dgm:cxn modelId="{3BA3CB1F-C801-4F26-8F75-1E2D6A8725A6}" type="presOf" srcId="{7899D6FA-6BD6-4D7C-A35E-882C0F52DB67}" destId="{9CF129BA-2E5C-4C36-871D-2170F5CCABF8}" srcOrd="0" destOrd="0" presId="urn:microsoft.com/office/officeart/2008/layout/VerticalCircleList"/>
    <dgm:cxn modelId="{0CA80C89-30FB-49F0-A394-7A34F33BD3AA}" type="presOf" srcId="{7A56AB5E-3259-40CA-8188-AE819022359F}" destId="{0FFF3060-B1F2-462E-A400-EA5A212DD411}" srcOrd="0" destOrd="0" presId="urn:microsoft.com/office/officeart/2008/layout/VerticalCircleList"/>
    <dgm:cxn modelId="{651946C4-8B50-42B6-9EFF-D0E053115A9A}" srcId="{7A56AB5E-3259-40CA-8188-AE819022359F}" destId="{7899D6FA-6BD6-4D7C-A35E-882C0F52DB67}" srcOrd="0" destOrd="0" parTransId="{28F3475B-2821-4993-8F90-40CE1C80DF2A}" sibTransId="{D4EBCA95-EA26-4FCA-9BEB-42C8D2775BDD}"/>
    <dgm:cxn modelId="{22279B60-07D3-42FA-92FC-4766BC57AE59}" type="presParOf" srcId="{0FFF3060-B1F2-462E-A400-EA5A212DD411}" destId="{96D5522F-AD03-44AA-843C-F9768E81F544}" srcOrd="0" destOrd="0" presId="urn:microsoft.com/office/officeart/2008/layout/VerticalCircleList"/>
    <dgm:cxn modelId="{4936CAA8-1E48-439A-9A31-6F19E769CD31}" type="presParOf" srcId="{96D5522F-AD03-44AA-843C-F9768E81F544}" destId="{D449F741-AEB4-4B82-B8FA-7F1166E77025}" srcOrd="0" destOrd="0" presId="urn:microsoft.com/office/officeart/2008/layout/VerticalCircleList"/>
    <dgm:cxn modelId="{67BBA77A-9759-4071-BC2F-2A96E5F3C469}" type="presParOf" srcId="{96D5522F-AD03-44AA-843C-F9768E81F544}" destId="{83BB4411-C6F2-48CF-BA9A-635D5727E166}" srcOrd="1" destOrd="0" presId="urn:microsoft.com/office/officeart/2008/layout/VerticalCircleList"/>
    <dgm:cxn modelId="{37D0D0E1-0317-49C7-BEF9-63D0246B6ABE}" type="presParOf" srcId="{96D5522F-AD03-44AA-843C-F9768E81F544}" destId="{9CF129BA-2E5C-4C36-871D-2170F5CCABF8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795F1CF4-20F7-4A66-9DF5-27E73593A0EF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F65C4FA1-A3AC-44F3-A5AF-1AB149EF113C}">
      <dgm:prSet custT="1"/>
      <dgm:spPr/>
      <dgm:t>
        <a:bodyPr/>
        <a:lstStyle/>
        <a:p>
          <a:r>
            <a:rPr lang="en-US" sz="4400" b="1" i="1" dirty="0">
              <a:latin typeface="Arial Rounded MT Bold" panose="020F0704030504030204" pitchFamily="34" charset="0"/>
            </a:rPr>
            <a:t>National things of Pakistan</a:t>
          </a:r>
          <a:endParaRPr lang="en-PK" sz="4400" b="1" i="1" dirty="0">
            <a:latin typeface="Arial Rounded MT Bold" panose="020F0704030504030204" pitchFamily="34" charset="0"/>
          </a:endParaRPr>
        </a:p>
      </dgm:t>
    </dgm:pt>
    <dgm:pt modelId="{1E0B95B5-59AA-46CF-8D57-8040520812C2}" type="parTrans" cxnId="{A7BBA08B-A8F7-4BE7-BB5F-94D66F6AAABA}">
      <dgm:prSet/>
      <dgm:spPr/>
      <dgm:t>
        <a:bodyPr/>
        <a:lstStyle/>
        <a:p>
          <a:endParaRPr lang="en-PK"/>
        </a:p>
      </dgm:t>
    </dgm:pt>
    <dgm:pt modelId="{5B2E4736-2327-4C96-BC8D-CC1A995F8988}" type="sibTrans" cxnId="{A7BBA08B-A8F7-4BE7-BB5F-94D66F6AAABA}">
      <dgm:prSet/>
      <dgm:spPr/>
      <dgm:t>
        <a:bodyPr/>
        <a:lstStyle/>
        <a:p>
          <a:endParaRPr lang="en-PK"/>
        </a:p>
      </dgm:t>
    </dgm:pt>
    <dgm:pt modelId="{A85AFA15-1DF3-4775-929D-CA58B97C929F}" type="pres">
      <dgm:prSet presAssocID="{795F1CF4-20F7-4A66-9DF5-27E73593A0EF}" presName="Name0" presStyleCnt="0">
        <dgm:presLayoutVars>
          <dgm:dir/>
        </dgm:presLayoutVars>
      </dgm:prSet>
      <dgm:spPr/>
    </dgm:pt>
    <dgm:pt modelId="{8FDCCBDB-5814-4F07-89F5-70E187CFDEAE}" type="pres">
      <dgm:prSet presAssocID="{F65C4FA1-A3AC-44F3-A5AF-1AB149EF113C}" presName="noChildren" presStyleCnt="0"/>
      <dgm:spPr/>
    </dgm:pt>
    <dgm:pt modelId="{500310DD-5FBD-42C8-B8E8-39C06EC15E5C}" type="pres">
      <dgm:prSet presAssocID="{F65C4FA1-A3AC-44F3-A5AF-1AB149EF113C}" presName="gap" presStyleCnt="0"/>
      <dgm:spPr/>
    </dgm:pt>
    <dgm:pt modelId="{F462B648-6B2D-4EB4-9926-4AFC054BD5EC}" type="pres">
      <dgm:prSet presAssocID="{F65C4FA1-A3AC-44F3-A5AF-1AB149EF113C}" presName="medCircle2" presStyleLbl="vennNode1" presStyleIdx="0" presStyleCnt="1" custScaleX="71350" custScaleY="72253" custLinFactNeighborX="-24926" custLinFactNeighborY="7410"/>
      <dgm:spPr/>
    </dgm:pt>
    <dgm:pt modelId="{27520FAE-2DE1-4B03-897D-EF733A7993CD}" type="pres">
      <dgm:prSet presAssocID="{F65C4FA1-A3AC-44F3-A5AF-1AB149EF113C}" presName="txLvlOnly1" presStyleLbl="revTx" presStyleIdx="0" presStyleCnt="1" custScaleX="103272" custLinFactNeighborX="-4532" custLinFactNeighborY="2066"/>
      <dgm:spPr/>
    </dgm:pt>
  </dgm:ptLst>
  <dgm:cxnLst>
    <dgm:cxn modelId="{A7BBA08B-A8F7-4BE7-BB5F-94D66F6AAABA}" srcId="{795F1CF4-20F7-4A66-9DF5-27E73593A0EF}" destId="{F65C4FA1-A3AC-44F3-A5AF-1AB149EF113C}" srcOrd="0" destOrd="0" parTransId="{1E0B95B5-59AA-46CF-8D57-8040520812C2}" sibTransId="{5B2E4736-2327-4C96-BC8D-CC1A995F8988}"/>
    <dgm:cxn modelId="{DC37A6A9-7EEA-40CF-ABF0-70790D9E8FFD}" type="presOf" srcId="{F65C4FA1-A3AC-44F3-A5AF-1AB149EF113C}" destId="{27520FAE-2DE1-4B03-897D-EF733A7993CD}" srcOrd="0" destOrd="0" presId="urn:microsoft.com/office/officeart/2008/layout/VerticalCircleList"/>
    <dgm:cxn modelId="{3C72BFDB-6996-4F36-AA57-E281DD065F17}" type="presOf" srcId="{795F1CF4-20F7-4A66-9DF5-27E73593A0EF}" destId="{A85AFA15-1DF3-4775-929D-CA58B97C929F}" srcOrd="0" destOrd="0" presId="urn:microsoft.com/office/officeart/2008/layout/VerticalCircleList"/>
    <dgm:cxn modelId="{7AC42E15-D3BD-447F-A1B8-61A2A085BC97}" type="presParOf" srcId="{A85AFA15-1DF3-4775-929D-CA58B97C929F}" destId="{8FDCCBDB-5814-4F07-89F5-70E187CFDEAE}" srcOrd="0" destOrd="0" presId="urn:microsoft.com/office/officeart/2008/layout/VerticalCircleList"/>
    <dgm:cxn modelId="{22E66145-57B2-44C2-A8DE-4EF87C35DF6D}" type="presParOf" srcId="{8FDCCBDB-5814-4F07-89F5-70E187CFDEAE}" destId="{500310DD-5FBD-42C8-B8E8-39C06EC15E5C}" srcOrd="0" destOrd="0" presId="urn:microsoft.com/office/officeart/2008/layout/VerticalCircleList"/>
    <dgm:cxn modelId="{CEB49F7A-1265-4652-82DB-7D329AB4C8C7}" type="presParOf" srcId="{8FDCCBDB-5814-4F07-89F5-70E187CFDEAE}" destId="{F462B648-6B2D-4EB4-9926-4AFC054BD5EC}" srcOrd="1" destOrd="0" presId="urn:microsoft.com/office/officeart/2008/layout/VerticalCircleList"/>
    <dgm:cxn modelId="{1B6F5922-204E-427E-A08E-E4E833CDE773}" type="presParOf" srcId="{8FDCCBDB-5814-4F07-89F5-70E187CFDEAE}" destId="{27520FAE-2DE1-4B03-897D-EF733A7993CD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6AA89BF1-2F41-432C-9DE0-BD4AC737D130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5D8D1B81-1158-4578-9B0E-534BEB13DAD1}">
      <dgm:prSet custT="1"/>
      <dgm:spPr/>
      <dgm:t>
        <a:bodyPr/>
        <a:lstStyle/>
        <a:p>
          <a:r>
            <a:rPr lang="en-US" sz="1600" b="0" i="1" dirty="0" err="1">
              <a:latin typeface="Arial Rounded MT Bold" panose="020F0704030504030204" pitchFamily="34" charset="0"/>
            </a:rPr>
            <a:t>Lanuage</a:t>
          </a:r>
          <a:r>
            <a:rPr lang="en-US" sz="1600" b="0" i="1" dirty="0">
              <a:latin typeface="Arial Rounded MT Bold" panose="020F0704030504030204" pitchFamily="34" charset="0"/>
            </a:rPr>
            <a:t>: Urdu.</a:t>
          </a:r>
          <a:endParaRPr lang="en-PK" sz="1600" dirty="0">
            <a:latin typeface="Arial Rounded MT Bold" panose="020F0704030504030204" pitchFamily="34" charset="0"/>
          </a:endParaRPr>
        </a:p>
      </dgm:t>
    </dgm:pt>
    <dgm:pt modelId="{386DCD71-0B9F-4EF5-8A31-D7651CB761A6}" type="parTrans" cxnId="{791DE839-C7F3-4169-A270-2939F89B92CC}">
      <dgm:prSet/>
      <dgm:spPr/>
      <dgm:t>
        <a:bodyPr/>
        <a:lstStyle/>
        <a:p>
          <a:endParaRPr lang="en-PK"/>
        </a:p>
      </dgm:t>
    </dgm:pt>
    <dgm:pt modelId="{54BA4078-B16E-4EA2-8627-26CA9C372820}" type="sibTrans" cxnId="{791DE839-C7F3-4169-A270-2939F89B92CC}">
      <dgm:prSet/>
      <dgm:spPr/>
      <dgm:t>
        <a:bodyPr/>
        <a:lstStyle/>
        <a:p>
          <a:endParaRPr lang="en-PK"/>
        </a:p>
      </dgm:t>
    </dgm:pt>
    <dgm:pt modelId="{302E80A7-95C0-4889-8BBC-4F12AA6E8ABC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Dress: shalwar kameez</a:t>
          </a:r>
          <a:r>
            <a:rPr lang="en-US" b="0" i="1" dirty="0"/>
            <a:t>.</a:t>
          </a:r>
          <a:endParaRPr lang="en-PK" dirty="0"/>
        </a:p>
      </dgm:t>
    </dgm:pt>
    <dgm:pt modelId="{3FD17DD3-10D5-4665-82E5-EA91AD46B324}" type="parTrans" cxnId="{E20E9B36-5196-4D56-A586-AE8FDDC42707}">
      <dgm:prSet/>
      <dgm:spPr/>
      <dgm:t>
        <a:bodyPr/>
        <a:lstStyle/>
        <a:p>
          <a:endParaRPr lang="en-PK"/>
        </a:p>
      </dgm:t>
    </dgm:pt>
    <dgm:pt modelId="{4B50C47C-3D88-4AB1-8CBC-166F12425E98}" type="sibTrans" cxnId="{E20E9B36-5196-4D56-A586-AE8FDDC42707}">
      <dgm:prSet/>
      <dgm:spPr/>
      <dgm:t>
        <a:bodyPr/>
        <a:lstStyle/>
        <a:p>
          <a:endParaRPr lang="en-PK"/>
        </a:p>
      </dgm:t>
    </dgm:pt>
    <dgm:pt modelId="{150E7843-99B1-4711-8DCF-077EE3E093E6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Flower: Jasmine</a:t>
          </a:r>
          <a:r>
            <a:rPr lang="en-US" b="0" i="1" dirty="0"/>
            <a:t>.</a:t>
          </a:r>
          <a:endParaRPr lang="en-PK" dirty="0"/>
        </a:p>
      </dgm:t>
    </dgm:pt>
    <dgm:pt modelId="{D77B1669-11DC-4479-8ABF-EA79A605014D}" type="parTrans" cxnId="{74628C46-12C5-4333-9B16-BBFD79CA11DE}">
      <dgm:prSet/>
      <dgm:spPr/>
      <dgm:t>
        <a:bodyPr/>
        <a:lstStyle/>
        <a:p>
          <a:endParaRPr lang="en-PK"/>
        </a:p>
      </dgm:t>
    </dgm:pt>
    <dgm:pt modelId="{67E85E26-BE2B-4A02-8BBD-44C9F408FE6C}" type="sibTrans" cxnId="{74628C46-12C5-4333-9B16-BBFD79CA11DE}">
      <dgm:prSet/>
      <dgm:spPr/>
      <dgm:t>
        <a:bodyPr/>
        <a:lstStyle/>
        <a:p>
          <a:endParaRPr lang="en-PK"/>
        </a:p>
      </dgm:t>
    </dgm:pt>
    <dgm:pt modelId="{AC9AF0C3-6237-4C3A-8663-74D9F515019D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Game: Hockey</a:t>
          </a:r>
          <a:r>
            <a:rPr lang="en-US" b="0" i="1" dirty="0"/>
            <a:t>.</a:t>
          </a:r>
          <a:endParaRPr lang="en-PK" dirty="0"/>
        </a:p>
      </dgm:t>
    </dgm:pt>
    <dgm:pt modelId="{630366C2-7B95-4279-9F3A-5355C96446BC}" type="parTrans" cxnId="{DF1D950A-644F-4D96-AE07-F38683DD2EED}">
      <dgm:prSet/>
      <dgm:spPr/>
      <dgm:t>
        <a:bodyPr/>
        <a:lstStyle/>
        <a:p>
          <a:endParaRPr lang="en-PK"/>
        </a:p>
      </dgm:t>
    </dgm:pt>
    <dgm:pt modelId="{7623C77E-E0B9-4241-BBA1-D14918BE0EBE}" type="sibTrans" cxnId="{DF1D950A-644F-4D96-AE07-F38683DD2EED}">
      <dgm:prSet/>
      <dgm:spPr/>
      <dgm:t>
        <a:bodyPr/>
        <a:lstStyle/>
        <a:p>
          <a:endParaRPr lang="en-PK"/>
        </a:p>
      </dgm:t>
    </dgm:pt>
    <dgm:pt modelId="{6558D737-C533-462F-B0C3-0014BCD7A449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Animal: Markhor</a:t>
          </a:r>
          <a:r>
            <a:rPr lang="en-US" b="0" i="1" dirty="0"/>
            <a:t>.</a:t>
          </a:r>
          <a:endParaRPr lang="en-PK" dirty="0"/>
        </a:p>
      </dgm:t>
    </dgm:pt>
    <dgm:pt modelId="{A0D787C0-B877-492D-9169-2D64B21F5C54}" type="parTrans" cxnId="{5B70588E-3C0E-4289-862D-AF0A087B457D}">
      <dgm:prSet/>
      <dgm:spPr/>
      <dgm:t>
        <a:bodyPr/>
        <a:lstStyle/>
        <a:p>
          <a:endParaRPr lang="en-PK"/>
        </a:p>
      </dgm:t>
    </dgm:pt>
    <dgm:pt modelId="{2E8242AE-5611-41C6-9BF0-7AA749CF6949}" type="sibTrans" cxnId="{5B70588E-3C0E-4289-862D-AF0A087B457D}">
      <dgm:prSet/>
      <dgm:spPr/>
      <dgm:t>
        <a:bodyPr/>
        <a:lstStyle/>
        <a:p>
          <a:endParaRPr lang="en-PK"/>
        </a:p>
      </dgm:t>
    </dgm:pt>
    <dgm:pt modelId="{B09C36C1-43FD-4DB8-BEA7-BAB65D06DE34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Bird: </a:t>
          </a:r>
          <a:r>
            <a:rPr lang="en-US" b="0" i="1" dirty="0" err="1">
              <a:latin typeface="Arial Rounded MT Bold" panose="020F0704030504030204" pitchFamily="34" charset="0"/>
            </a:rPr>
            <a:t>Chakor</a:t>
          </a:r>
          <a:r>
            <a:rPr lang="en-US" b="0" i="1" dirty="0"/>
            <a:t>.</a:t>
          </a:r>
          <a:endParaRPr lang="en-PK" dirty="0"/>
        </a:p>
      </dgm:t>
    </dgm:pt>
    <dgm:pt modelId="{94103842-99B6-466F-A9B0-5A6D0CCB4A55}" type="parTrans" cxnId="{09F3138C-D927-4408-BF3C-82B24E882406}">
      <dgm:prSet/>
      <dgm:spPr/>
      <dgm:t>
        <a:bodyPr/>
        <a:lstStyle/>
        <a:p>
          <a:endParaRPr lang="en-PK"/>
        </a:p>
      </dgm:t>
    </dgm:pt>
    <dgm:pt modelId="{14FCED07-8525-4D4D-888B-ED1DB8EED54E}" type="sibTrans" cxnId="{09F3138C-D927-4408-BF3C-82B24E882406}">
      <dgm:prSet/>
      <dgm:spPr/>
      <dgm:t>
        <a:bodyPr/>
        <a:lstStyle/>
        <a:p>
          <a:endParaRPr lang="en-PK"/>
        </a:p>
      </dgm:t>
    </dgm:pt>
    <dgm:pt modelId="{8B8CA73F-551B-473C-AF3A-C672A4C8D061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Currency: Rupees</a:t>
          </a:r>
          <a:r>
            <a:rPr lang="en-US" b="0" i="1" dirty="0"/>
            <a:t>.</a:t>
          </a:r>
          <a:endParaRPr lang="en-PK" dirty="0"/>
        </a:p>
      </dgm:t>
    </dgm:pt>
    <dgm:pt modelId="{AF4A2CE2-8D59-4D02-9CF4-911C97407030}" type="parTrans" cxnId="{EFD25148-AAD7-409F-8FC9-F58635470B71}">
      <dgm:prSet/>
      <dgm:spPr/>
      <dgm:t>
        <a:bodyPr/>
        <a:lstStyle/>
        <a:p>
          <a:endParaRPr lang="en-PK"/>
        </a:p>
      </dgm:t>
    </dgm:pt>
    <dgm:pt modelId="{EF458EA8-BBB6-4F35-A77F-8DD25BA93EE3}" type="sibTrans" cxnId="{EFD25148-AAD7-409F-8FC9-F58635470B71}">
      <dgm:prSet/>
      <dgm:spPr/>
      <dgm:t>
        <a:bodyPr/>
        <a:lstStyle/>
        <a:p>
          <a:endParaRPr lang="en-PK"/>
        </a:p>
      </dgm:t>
    </dgm:pt>
    <dgm:pt modelId="{8A4D6FD1-90BB-43DA-A39C-67516C5E1720}" type="pres">
      <dgm:prSet presAssocID="{6AA89BF1-2F41-432C-9DE0-BD4AC737D130}" presName="Name0" presStyleCnt="0">
        <dgm:presLayoutVars>
          <dgm:dir/>
          <dgm:resizeHandles val="exact"/>
        </dgm:presLayoutVars>
      </dgm:prSet>
      <dgm:spPr/>
    </dgm:pt>
    <dgm:pt modelId="{5EF8254B-2EDC-47AF-B37F-0DBDA94AF1D1}" type="pres">
      <dgm:prSet presAssocID="{6AA89BF1-2F41-432C-9DE0-BD4AC737D130}" presName="fgShape" presStyleLbl="fgShp" presStyleIdx="0" presStyleCnt="1"/>
      <dgm:spPr/>
    </dgm:pt>
    <dgm:pt modelId="{4677375C-7134-4954-A7F5-F699EDB0D04C}" type="pres">
      <dgm:prSet presAssocID="{6AA89BF1-2F41-432C-9DE0-BD4AC737D130}" presName="linComp" presStyleCnt="0"/>
      <dgm:spPr/>
    </dgm:pt>
    <dgm:pt modelId="{B3030803-7E3D-4FBC-98F5-9E75D3B6CE12}" type="pres">
      <dgm:prSet presAssocID="{5D8D1B81-1158-4578-9B0E-534BEB13DAD1}" presName="compNode" presStyleCnt="0"/>
      <dgm:spPr/>
    </dgm:pt>
    <dgm:pt modelId="{62F661EA-DA40-4E4D-9B17-247BB5E24195}" type="pres">
      <dgm:prSet presAssocID="{5D8D1B81-1158-4578-9B0E-534BEB13DAD1}" presName="bkgdShape" presStyleLbl="node1" presStyleIdx="0" presStyleCnt="7"/>
      <dgm:spPr/>
    </dgm:pt>
    <dgm:pt modelId="{00068A39-8F75-4C0E-907E-D04174AB67A2}" type="pres">
      <dgm:prSet presAssocID="{5D8D1B81-1158-4578-9B0E-534BEB13DAD1}" presName="nodeTx" presStyleLbl="node1" presStyleIdx="0" presStyleCnt="7">
        <dgm:presLayoutVars>
          <dgm:bulletEnabled val="1"/>
        </dgm:presLayoutVars>
      </dgm:prSet>
      <dgm:spPr/>
    </dgm:pt>
    <dgm:pt modelId="{3810AB4C-3DC2-47B7-9576-0DC745274AD4}" type="pres">
      <dgm:prSet presAssocID="{5D8D1B81-1158-4578-9B0E-534BEB13DAD1}" presName="invisiNode" presStyleLbl="node1" presStyleIdx="0" presStyleCnt="7"/>
      <dgm:spPr/>
    </dgm:pt>
    <dgm:pt modelId="{713405AF-914A-45C8-9E64-DBB33D99E147}" type="pres">
      <dgm:prSet presAssocID="{5D8D1B81-1158-4578-9B0E-534BEB13DAD1}" presName="imagNode" presStyleLbl="fgImgPlace1" presStyleIdx="0" presStyleCnt="7" custLinFactNeighborX="0" custLinFactNeighborY="789"/>
      <dgm:spPr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</dgm:spPr>
    </dgm:pt>
    <dgm:pt modelId="{0FCE4666-E282-48B9-BEA4-7B31CA7056E0}" type="pres">
      <dgm:prSet presAssocID="{54BA4078-B16E-4EA2-8627-26CA9C372820}" presName="sibTrans" presStyleLbl="sibTrans2D1" presStyleIdx="0" presStyleCnt="0"/>
      <dgm:spPr/>
    </dgm:pt>
    <dgm:pt modelId="{EE05B449-EFFB-4F48-A6CA-2164E74E993B}" type="pres">
      <dgm:prSet presAssocID="{302E80A7-95C0-4889-8BBC-4F12AA6E8ABC}" presName="compNode" presStyleCnt="0"/>
      <dgm:spPr/>
    </dgm:pt>
    <dgm:pt modelId="{F3579E43-B204-4B2E-879B-72ED795F2866}" type="pres">
      <dgm:prSet presAssocID="{302E80A7-95C0-4889-8BBC-4F12AA6E8ABC}" presName="bkgdShape" presStyleLbl="node1" presStyleIdx="1" presStyleCnt="7"/>
      <dgm:spPr/>
    </dgm:pt>
    <dgm:pt modelId="{5462CC1E-3986-4902-8E11-8B37762BBAB8}" type="pres">
      <dgm:prSet presAssocID="{302E80A7-95C0-4889-8BBC-4F12AA6E8ABC}" presName="nodeTx" presStyleLbl="node1" presStyleIdx="1" presStyleCnt="7">
        <dgm:presLayoutVars>
          <dgm:bulletEnabled val="1"/>
        </dgm:presLayoutVars>
      </dgm:prSet>
      <dgm:spPr/>
    </dgm:pt>
    <dgm:pt modelId="{05FAC830-423E-477B-9395-F0D483ED17D2}" type="pres">
      <dgm:prSet presAssocID="{302E80A7-95C0-4889-8BBC-4F12AA6E8ABC}" presName="invisiNode" presStyleLbl="node1" presStyleIdx="1" presStyleCnt="7"/>
      <dgm:spPr/>
    </dgm:pt>
    <dgm:pt modelId="{A4D938B1-7B4B-4763-8F02-7B68E967CD55}" type="pres">
      <dgm:prSet presAssocID="{302E80A7-95C0-4889-8BBC-4F12AA6E8ABC}" presName="imagNode" presStyleLbl="fgImgPlace1" presStyleIdx="1" presStyleCnt="7"/>
      <dgm:spPr>
        <a:blipFill>
          <a:blip xmlns:r="http://schemas.openxmlformats.org/officeDocument/2006/relationships" r:embed="rId2"/>
          <a:srcRect/>
          <a:stretch>
            <a:fillRect l="-30000" r="-30000"/>
          </a:stretch>
        </a:blipFill>
      </dgm:spPr>
    </dgm:pt>
    <dgm:pt modelId="{104535D7-A0E3-4610-B906-43740270A050}" type="pres">
      <dgm:prSet presAssocID="{4B50C47C-3D88-4AB1-8CBC-166F12425E98}" presName="sibTrans" presStyleLbl="sibTrans2D1" presStyleIdx="0" presStyleCnt="0"/>
      <dgm:spPr/>
    </dgm:pt>
    <dgm:pt modelId="{FC866CB1-925B-4E8E-8AC6-52712BBEB7BD}" type="pres">
      <dgm:prSet presAssocID="{150E7843-99B1-4711-8DCF-077EE3E093E6}" presName="compNode" presStyleCnt="0"/>
      <dgm:spPr/>
    </dgm:pt>
    <dgm:pt modelId="{BAE8CAC2-A7B4-4B0C-B3E1-85891BF140E8}" type="pres">
      <dgm:prSet presAssocID="{150E7843-99B1-4711-8DCF-077EE3E093E6}" presName="bkgdShape" presStyleLbl="node1" presStyleIdx="2" presStyleCnt="7"/>
      <dgm:spPr/>
    </dgm:pt>
    <dgm:pt modelId="{210DA9D0-E300-491B-9371-CBC0394F45C7}" type="pres">
      <dgm:prSet presAssocID="{150E7843-99B1-4711-8DCF-077EE3E093E6}" presName="nodeTx" presStyleLbl="node1" presStyleIdx="2" presStyleCnt="7">
        <dgm:presLayoutVars>
          <dgm:bulletEnabled val="1"/>
        </dgm:presLayoutVars>
      </dgm:prSet>
      <dgm:spPr/>
    </dgm:pt>
    <dgm:pt modelId="{27E52B7D-558A-4719-8EEA-FF47DBAAE93B}" type="pres">
      <dgm:prSet presAssocID="{150E7843-99B1-4711-8DCF-077EE3E093E6}" presName="invisiNode" presStyleLbl="node1" presStyleIdx="2" presStyleCnt="7"/>
      <dgm:spPr/>
    </dgm:pt>
    <dgm:pt modelId="{6CA30D46-230F-4A01-9EAE-867DD604B63D}" type="pres">
      <dgm:prSet presAssocID="{150E7843-99B1-4711-8DCF-077EE3E093E6}" presName="imagNode" presStyleLbl="fgImgPlace1" presStyleIdx="2" presStyleCnt="7"/>
      <dgm:spPr>
        <a:blipFill>
          <a:blip xmlns:r="http://schemas.openxmlformats.org/officeDocument/2006/relationships" r:embed="rId3"/>
          <a:srcRect/>
          <a:stretch>
            <a:fillRect l="-40000" r="-40000"/>
          </a:stretch>
        </a:blipFill>
      </dgm:spPr>
    </dgm:pt>
    <dgm:pt modelId="{85DDB66F-FAF0-4B74-9C99-44BFB96DC274}" type="pres">
      <dgm:prSet presAssocID="{67E85E26-BE2B-4A02-8BBD-44C9F408FE6C}" presName="sibTrans" presStyleLbl="sibTrans2D1" presStyleIdx="0" presStyleCnt="0"/>
      <dgm:spPr/>
    </dgm:pt>
    <dgm:pt modelId="{1F2A055E-1D76-4259-B19F-E9276D8230F3}" type="pres">
      <dgm:prSet presAssocID="{AC9AF0C3-6237-4C3A-8663-74D9F515019D}" presName="compNode" presStyleCnt="0"/>
      <dgm:spPr/>
    </dgm:pt>
    <dgm:pt modelId="{8D707BEE-185B-4CD2-B21F-0E9BBD5C1D04}" type="pres">
      <dgm:prSet presAssocID="{AC9AF0C3-6237-4C3A-8663-74D9F515019D}" presName="bkgdShape" presStyleLbl="node1" presStyleIdx="3" presStyleCnt="7"/>
      <dgm:spPr/>
    </dgm:pt>
    <dgm:pt modelId="{AFE7A8D2-ACC0-4FA5-BE09-651D2D2BAE68}" type="pres">
      <dgm:prSet presAssocID="{AC9AF0C3-6237-4C3A-8663-74D9F515019D}" presName="nodeTx" presStyleLbl="node1" presStyleIdx="3" presStyleCnt="7">
        <dgm:presLayoutVars>
          <dgm:bulletEnabled val="1"/>
        </dgm:presLayoutVars>
      </dgm:prSet>
      <dgm:spPr/>
    </dgm:pt>
    <dgm:pt modelId="{62BC91BD-8028-4FBD-80AD-40E9067FF013}" type="pres">
      <dgm:prSet presAssocID="{AC9AF0C3-6237-4C3A-8663-74D9F515019D}" presName="invisiNode" presStyleLbl="node1" presStyleIdx="3" presStyleCnt="7"/>
      <dgm:spPr/>
    </dgm:pt>
    <dgm:pt modelId="{FA94EB2D-0ED3-463F-8526-02E3A1E03FFC}" type="pres">
      <dgm:prSet presAssocID="{AC9AF0C3-6237-4C3A-8663-74D9F515019D}" presName="imagNode" presStyleLbl="fgImgPlace1" presStyleIdx="3" presStyleCnt="7"/>
      <dgm:spPr>
        <a:blipFill>
          <a:blip xmlns:r="http://schemas.openxmlformats.org/officeDocument/2006/relationships" r:embed="rId4"/>
          <a:srcRect/>
          <a:stretch>
            <a:fillRect l="-39000" r="-39000"/>
          </a:stretch>
        </a:blipFill>
      </dgm:spPr>
    </dgm:pt>
    <dgm:pt modelId="{EA4D569F-0921-4607-979C-F936AE80AF62}" type="pres">
      <dgm:prSet presAssocID="{7623C77E-E0B9-4241-BBA1-D14918BE0EBE}" presName="sibTrans" presStyleLbl="sibTrans2D1" presStyleIdx="0" presStyleCnt="0"/>
      <dgm:spPr/>
    </dgm:pt>
    <dgm:pt modelId="{C70F8AB1-F4FF-4C60-BC51-B18B64D8D5F4}" type="pres">
      <dgm:prSet presAssocID="{6558D737-C533-462F-B0C3-0014BCD7A449}" presName="compNode" presStyleCnt="0"/>
      <dgm:spPr/>
    </dgm:pt>
    <dgm:pt modelId="{F91866A3-B58F-46A2-BE5D-4D09D0346020}" type="pres">
      <dgm:prSet presAssocID="{6558D737-C533-462F-B0C3-0014BCD7A449}" presName="bkgdShape" presStyleLbl="node1" presStyleIdx="4" presStyleCnt="7"/>
      <dgm:spPr/>
    </dgm:pt>
    <dgm:pt modelId="{E7CAD862-2753-45FF-A08B-6C70E1628215}" type="pres">
      <dgm:prSet presAssocID="{6558D737-C533-462F-B0C3-0014BCD7A449}" presName="nodeTx" presStyleLbl="node1" presStyleIdx="4" presStyleCnt="7">
        <dgm:presLayoutVars>
          <dgm:bulletEnabled val="1"/>
        </dgm:presLayoutVars>
      </dgm:prSet>
      <dgm:spPr/>
    </dgm:pt>
    <dgm:pt modelId="{409AF736-DDCF-42B3-8B6C-5F903528407E}" type="pres">
      <dgm:prSet presAssocID="{6558D737-C533-462F-B0C3-0014BCD7A449}" presName="invisiNode" presStyleLbl="node1" presStyleIdx="4" presStyleCnt="7"/>
      <dgm:spPr/>
    </dgm:pt>
    <dgm:pt modelId="{6EBC2483-5188-4C99-890E-D199922BF269}" type="pres">
      <dgm:prSet presAssocID="{6558D737-C533-462F-B0C3-0014BCD7A449}" presName="imagNode" presStyleLbl="fgImgPlace1" presStyleIdx="4" presStyleCnt="7"/>
      <dgm:spPr>
        <a:blipFill>
          <a:blip xmlns:r="http://schemas.openxmlformats.org/officeDocument/2006/relationships" r:embed="rId5"/>
          <a:srcRect/>
          <a:stretch>
            <a:fillRect l="-39000" r="-39000"/>
          </a:stretch>
        </a:blipFill>
      </dgm:spPr>
    </dgm:pt>
    <dgm:pt modelId="{E0AA34E5-2E11-4C9E-A653-504E954C9E65}" type="pres">
      <dgm:prSet presAssocID="{2E8242AE-5611-41C6-9BF0-7AA749CF6949}" presName="sibTrans" presStyleLbl="sibTrans2D1" presStyleIdx="0" presStyleCnt="0"/>
      <dgm:spPr/>
    </dgm:pt>
    <dgm:pt modelId="{3C914C12-234E-4C74-A802-CF7EFC02465F}" type="pres">
      <dgm:prSet presAssocID="{B09C36C1-43FD-4DB8-BEA7-BAB65D06DE34}" presName="compNode" presStyleCnt="0"/>
      <dgm:spPr/>
    </dgm:pt>
    <dgm:pt modelId="{88992169-DE44-49DF-82C4-55935CFEFF3B}" type="pres">
      <dgm:prSet presAssocID="{B09C36C1-43FD-4DB8-BEA7-BAB65D06DE34}" presName="bkgdShape" presStyleLbl="node1" presStyleIdx="5" presStyleCnt="7"/>
      <dgm:spPr/>
    </dgm:pt>
    <dgm:pt modelId="{4D25F154-4FCE-432A-BC07-58C8A648CA1E}" type="pres">
      <dgm:prSet presAssocID="{B09C36C1-43FD-4DB8-BEA7-BAB65D06DE34}" presName="nodeTx" presStyleLbl="node1" presStyleIdx="5" presStyleCnt="7">
        <dgm:presLayoutVars>
          <dgm:bulletEnabled val="1"/>
        </dgm:presLayoutVars>
      </dgm:prSet>
      <dgm:spPr/>
    </dgm:pt>
    <dgm:pt modelId="{847BFCAE-608F-4B0B-A54A-0CECBF626662}" type="pres">
      <dgm:prSet presAssocID="{B09C36C1-43FD-4DB8-BEA7-BAB65D06DE34}" presName="invisiNode" presStyleLbl="node1" presStyleIdx="5" presStyleCnt="7"/>
      <dgm:spPr/>
    </dgm:pt>
    <dgm:pt modelId="{F33AF297-D700-4E79-8641-6D7CF17E50AF}" type="pres">
      <dgm:prSet presAssocID="{B09C36C1-43FD-4DB8-BEA7-BAB65D06DE34}" presName="imagNode" presStyleLbl="fgImgPlace1" presStyleIdx="5" presStyleCnt="7"/>
      <dgm:spPr>
        <a:blipFill>
          <a:blip xmlns:r="http://schemas.openxmlformats.org/officeDocument/2006/relationships" r:embed="rId6"/>
          <a:srcRect/>
          <a:stretch>
            <a:fillRect l="-30000" r="-30000"/>
          </a:stretch>
        </a:blipFill>
      </dgm:spPr>
    </dgm:pt>
    <dgm:pt modelId="{738DBF0F-D09A-4EE9-93CC-6BAE7EAAD10E}" type="pres">
      <dgm:prSet presAssocID="{14FCED07-8525-4D4D-888B-ED1DB8EED54E}" presName="sibTrans" presStyleLbl="sibTrans2D1" presStyleIdx="0" presStyleCnt="0"/>
      <dgm:spPr/>
    </dgm:pt>
    <dgm:pt modelId="{199BABC3-BBA9-4349-9BC0-8D7165CF213B}" type="pres">
      <dgm:prSet presAssocID="{8B8CA73F-551B-473C-AF3A-C672A4C8D061}" presName="compNode" presStyleCnt="0"/>
      <dgm:spPr/>
    </dgm:pt>
    <dgm:pt modelId="{0B209823-7FC5-4778-A07A-13ADBC0544BC}" type="pres">
      <dgm:prSet presAssocID="{8B8CA73F-551B-473C-AF3A-C672A4C8D061}" presName="bkgdShape" presStyleLbl="node1" presStyleIdx="6" presStyleCnt="7"/>
      <dgm:spPr/>
    </dgm:pt>
    <dgm:pt modelId="{9A68C549-9023-49EF-8300-E68A1642E3B2}" type="pres">
      <dgm:prSet presAssocID="{8B8CA73F-551B-473C-AF3A-C672A4C8D061}" presName="nodeTx" presStyleLbl="node1" presStyleIdx="6" presStyleCnt="7">
        <dgm:presLayoutVars>
          <dgm:bulletEnabled val="1"/>
        </dgm:presLayoutVars>
      </dgm:prSet>
      <dgm:spPr/>
    </dgm:pt>
    <dgm:pt modelId="{66FB9502-5CCD-4747-882D-0B728CB7DC46}" type="pres">
      <dgm:prSet presAssocID="{8B8CA73F-551B-473C-AF3A-C672A4C8D061}" presName="invisiNode" presStyleLbl="node1" presStyleIdx="6" presStyleCnt="7"/>
      <dgm:spPr/>
    </dgm:pt>
    <dgm:pt modelId="{431F806C-1D7A-47C9-A899-D5276EA917AD}" type="pres">
      <dgm:prSet presAssocID="{8B8CA73F-551B-473C-AF3A-C672A4C8D061}" presName="imagNode" presStyleLbl="fgImgPlace1" presStyleIdx="6" presStyleCnt="7"/>
      <dgm:spPr>
        <a:blipFill>
          <a:blip xmlns:r="http://schemas.openxmlformats.org/officeDocument/2006/relationships" r:embed="rId7"/>
          <a:srcRect/>
          <a:stretch>
            <a:fillRect l="-56000" r="-56000"/>
          </a:stretch>
        </a:blipFill>
      </dgm:spPr>
    </dgm:pt>
  </dgm:ptLst>
  <dgm:cxnLst>
    <dgm:cxn modelId="{EF933308-51AB-458F-93F5-741A022AFBB9}" type="presOf" srcId="{6AA89BF1-2F41-432C-9DE0-BD4AC737D130}" destId="{8A4D6FD1-90BB-43DA-A39C-67516C5E1720}" srcOrd="0" destOrd="0" presId="urn:microsoft.com/office/officeart/2005/8/layout/hList7"/>
    <dgm:cxn modelId="{DF1D950A-644F-4D96-AE07-F38683DD2EED}" srcId="{6AA89BF1-2F41-432C-9DE0-BD4AC737D130}" destId="{AC9AF0C3-6237-4C3A-8663-74D9F515019D}" srcOrd="3" destOrd="0" parTransId="{630366C2-7B95-4279-9F3A-5355C96446BC}" sibTransId="{7623C77E-E0B9-4241-BBA1-D14918BE0EBE}"/>
    <dgm:cxn modelId="{F16F041D-60A1-4A90-A151-53C903BCD6E9}" type="presOf" srcId="{302E80A7-95C0-4889-8BBC-4F12AA6E8ABC}" destId="{5462CC1E-3986-4902-8E11-8B37762BBAB8}" srcOrd="1" destOrd="0" presId="urn:microsoft.com/office/officeart/2005/8/layout/hList7"/>
    <dgm:cxn modelId="{6E04D11E-9C5A-4B63-988F-685D688A8BDC}" type="presOf" srcId="{150E7843-99B1-4711-8DCF-077EE3E093E6}" destId="{BAE8CAC2-A7B4-4B0C-B3E1-85891BF140E8}" srcOrd="0" destOrd="0" presId="urn:microsoft.com/office/officeart/2005/8/layout/hList7"/>
    <dgm:cxn modelId="{51F70433-FBBD-4E91-A826-24C498B463CA}" type="presOf" srcId="{302E80A7-95C0-4889-8BBC-4F12AA6E8ABC}" destId="{F3579E43-B204-4B2E-879B-72ED795F2866}" srcOrd="0" destOrd="0" presId="urn:microsoft.com/office/officeart/2005/8/layout/hList7"/>
    <dgm:cxn modelId="{E20E9B36-5196-4D56-A586-AE8FDDC42707}" srcId="{6AA89BF1-2F41-432C-9DE0-BD4AC737D130}" destId="{302E80A7-95C0-4889-8BBC-4F12AA6E8ABC}" srcOrd="1" destOrd="0" parTransId="{3FD17DD3-10D5-4665-82E5-EA91AD46B324}" sibTransId="{4B50C47C-3D88-4AB1-8CBC-166F12425E98}"/>
    <dgm:cxn modelId="{EE8A1437-3226-45C9-98C0-7B7813CC6BD8}" type="presOf" srcId="{150E7843-99B1-4711-8DCF-077EE3E093E6}" destId="{210DA9D0-E300-491B-9371-CBC0394F45C7}" srcOrd="1" destOrd="0" presId="urn:microsoft.com/office/officeart/2005/8/layout/hList7"/>
    <dgm:cxn modelId="{791DE839-C7F3-4169-A270-2939F89B92CC}" srcId="{6AA89BF1-2F41-432C-9DE0-BD4AC737D130}" destId="{5D8D1B81-1158-4578-9B0E-534BEB13DAD1}" srcOrd="0" destOrd="0" parTransId="{386DCD71-0B9F-4EF5-8A31-D7651CB761A6}" sibTransId="{54BA4078-B16E-4EA2-8627-26CA9C372820}"/>
    <dgm:cxn modelId="{535BAC42-9290-439F-ACE7-8F7C9587ADE1}" type="presOf" srcId="{5D8D1B81-1158-4578-9B0E-534BEB13DAD1}" destId="{00068A39-8F75-4C0E-907E-D04174AB67A2}" srcOrd="1" destOrd="0" presId="urn:microsoft.com/office/officeart/2005/8/layout/hList7"/>
    <dgm:cxn modelId="{ACEDFC64-5B5C-4B4B-8F6D-CF8824D8BD33}" type="presOf" srcId="{4B50C47C-3D88-4AB1-8CBC-166F12425E98}" destId="{104535D7-A0E3-4610-B906-43740270A050}" srcOrd="0" destOrd="0" presId="urn:microsoft.com/office/officeart/2005/8/layout/hList7"/>
    <dgm:cxn modelId="{74628C46-12C5-4333-9B16-BBFD79CA11DE}" srcId="{6AA89BF1-2F41-432C-9DE0-BD4AC737D130}" destId="{150E7843-99B1-4711-8DCF-077EE3E093E6}" srcOrd="2" destOrd="0" parTransId="{D77B1669-11DC-4479-8ABF-EA79A605014D}" sibTransId="{67E85E26-BE2B-4A02-8BBD-44C9F408FE6C}"/>
    <dgm:cxn modelId="{EFD25148-AAD7-409F-8FC9-F58635470B71}" srcId="{6AA89BF1-2F41-432C-9DE0-BD4AC737D130}" destId="{8B8CA73F-551B-473C-AF3A-C672A4C8D061}" srcOrd="6" destOrd="0" parTransId="{AF4A2CE2-8D59-4D02-9CF4-911C97407030}" sibTransId="{EF458EA8-BBB6-4F35-A77F-8DD25BA93EE3}"/>
    <dgm:cxn modelId="{69C1916A-2A76-4FAB-BE96-9A55C8EFFC49}" type="presOf" srcId="{AC9AF0C3-6237-4C3A-8663-74D9F515019D}" destId="{8D707BEE-185B-4CD2-B21F-0E9BBD5C1D04}" srcOrd="0" destOrd="0" presId="urn:microsoft.com/office/officeart/2005/8/layout/hList7"/>
    <dgm:cxn modelId="{75336E6F-EF45-443B-9B63-F5014B913844}" type="presOf" srcId="{B09C36C1-43FD-4DB8-BEA7-BAB65D06DE34}" destId="{88992169-DE44-49DF-82C4-55935CFEFF3B}" srcOrd="0" destOrd="0" presId="urn:microsoft.com/office/officeart/2005/8/layout/hList7"/>
    <dgm:cxn modelId="{B69ACE6F-52B1-45BC-88DF-B5727B18B46A}" type="presOf" srcId="{5D8D1B81-1158-4578-9B0E-534BEB13DAD1}" destId="{62F661EA-DA40-4E4D-9B17-247BB5E24195}" srcOrd="0" destOrd="0" presId="urn:microsoft.com/office/officeart/2005/8/layout/hList7"/>
    <dgm:cxn modelId="{2DFFB257-45F1-4303-BB7C-3BE66C8E65FF}" type="presOf" srcId="{54BA4078-B16E-4EA2-8627-26CA9C372820}" destId="{0FCE4666-E282-48B9-BEA4-7B31CA7056E0}" srcOrd="0" destOrd="0" presId="urn:microsoft.com/office/officeart/2005/8/layout/hList7"/>
    <dgm:cxn modelId="{09F3138C-D927-4408-BF3C-82B24E882406}" srcId="{6AA89BF1-2F41-432C-9DE0-BD4AC737D130}" destId="{B09C36C1-43FD-4DB8-BEA7-BAB65D06DE34}" srcOrd="5" destOrd="0" parTransId="{94103842-99B6-466F-A9B0-5A6D0CCB4A55}" sibTransId="{14FCED07-8525-4D4D-888B-ED1DB8EED54E}"/>
    <dgm:cxn modelId="{5B70588E-3C0E-4289-862D-AF0A087B457D}" srcId="{6AA89BF1-2F41-432C-9DE0-BD4AC737D130}" destId="{6558D737-C533-462F-B0C3-0014BCD7A449}" srcOrd="4" destOrd="0" parTransId="{A0D787C0-B877-492D-9169-2D64B21F5C54}" sibTransId="{2E8242AE-5611-41C6-9BF0-7AA749CF6949}"/>
    <dgm:cxn modelId="{146300A6-3BB1-4ACB-869B-AF8CD88FA8AD}" type="presOf" srcId="{2E8242AE-5611-41C6-9BF0-7AA749CF6949}" destId="{E0AA34E5-2E11-4C9E-A653-504E954C9E65}" srcOrd="0" destOrd="0" presId="urn:microsoft.com/office/officeart/2005/8/layout/hList7"/>
    <dgm:cxn modelId="{15302AA6-3BFF-4062-A32C-EF648297C308}" type="presOf" srcId="{6558D737-C533-462F-B0C3-0014BCD7A449}" destId="{E7CAD862-2753-45FF-A08B-6C70E1628215}" srcOrd="1" destOrd="0" presId="urn:microsoft.com/office/officeart/2005/8/layout/hList7"/>
    <dgm:cxn modelId="{77F5FDB8-EE24-4E89-90AA-E91990812589}" type="presOf" srcId="{6558D737-C533-462F-B0C3-0014BCD7A449}" destId="{F91866A3-B58F-46A2-BE5D-4D09D0346020}" srcOrd="0" destOrd="0" presId="urn:microsoft.com/office/officeart/2005/8/layout/hList7"/>
    <dgm:cxn modelId="{CE7B28CD-8425-464D-8585-5640FBD9F894}" type="presOf" srcId="{AC9AF0C3-6237-4C3A-8663-74D9F515019D}" destId="{AFE7A8D2-ACC0-4FA5-BE09-651D2D2BAE68}" srcOrd="1" destOrd="0" presId="urn:microsoft.com/office/officeart/2005/8/layout/hList7"/>
    <dgm:cxn modelId="{0C37E2D2-8E95-48A9-967A-48676AC10516}" type="presOf" srcId="{67E85E26-BE2B-4A02-8BBD-44C9F408FE6C}" destId="{85DDB66F-FAF0-4B74-9C99-44BFB96DC274}" srcOrd="0" destOrd="0" presId="urn:microsoft.com/office/officeart/2005/8/layout/hList7"/>
    <dgm:cxn modelId="{E920A0D7-EB0D-4983-A254-93900AA02982}" type="presOf" srcId="{7623C77E-E0B9-4241-BBA1-D14918BE0EBE}" destId="{EA4D569F-0921-4607-979C-F936AE80AF62}" srcOrd="0" destOrd="0" presId="urn:microsoft.com/office/officeart/2005/8/layout/hList7"/>
    <dgm:cxn modelId="{3D832BD8-0651-4A5D-B705-681766E3E2E7}" type="presOf" srcId="{8B8CA73F-551B-473C-AF3A-C672A4C8D061}" destId="{0B209823-7FC5-4778-A07A-13ADBC0544BC}" srcOrd="0" destOrd="0" presId="urn:microsoft.com/office/officeart/2005/8/layout/hList7"/>
    <dgm:cxn modelId="{99541AE8-818C-4D68-8A2B-3C0F6F63999F}" type="presOf" srcId="{B09C36C1-43FD-4DB8-BEA7-BAB65D06DE34}" destId="{4D25F154-4FCE-432A-BC07-58C8A648CA1E}" srcOrd="1" destOrd="0" presId="urn:microsoft.com/office/officeart/2005/8/layout/hList7"/>
    <dgm:cxn modelId="{F36B88F7-8686-4D7D-AE47-C12A977C3F30}" type="presOf" srcId="{14FCED07-8525-4D4D-888B-ED1DB8EED54E}" destId="{738DBF0F-D09A-4EE9-93CC-6BAE7EAAD10E}" srcOrd="0" destOrd="0" presId="urn:microsoft.com/office/officeart/2005/8/layout/hList7"/>
    <dgm:cxn modelId="{45385FFF-5B92-4273-A62F-DDB94A287A94}" type="presOf" srcId="{8B8CA73F-551B-473C-AF3A-C672A4C8D061}" destId="{9A68C549-9023-49EF-8300-E68A1642E3B2}" srcOrd="1" destOrd="0" presId="urn:microsoft.com/office/officeart/2005/8/layout/hList7"/>
    <dgm:cxn modelId="{2549DD22-DB07-45D2-82C5-ED413296A150}" type="presParOf" srcId="{8A4D6FD1-90BB-43DA-A39C-67516C5E1720}" destId="{5EF8254B-2EDC-47AF-B37F-0DBDA94AF1D1}" srcOrd="0" destOrd="0" presId="urn:microsoft.com/office/officeart/2005/8/layout/hList7"/>
    <dgm:cxn modelId="{51BC6636-AF5C-468A-8779-801F6FAF8FF7}" type="presParOf" srcId="{8A4D6FD1-90BB-43DA-A39C-67516C5E1720}" destId="{4677375C-7134-4954-A7F5-F699EDB0D04C}" srcOrd="1" destOrd="0" presId="urn:microsoft.com/office/officeart/2005/8/layout/hList7"/>
    <dgm:cxn modelId="{A40EAC84-DEDA-4E9E-BB73-ED7ACB0B06B2}" type="presParOf" srcId="{4677375C-7134-4954-A7F5-F699EDB0D04C}" destId="{B3030803-7E3D-4FBC-98F5-9E75D3B6CE12}" srcOrd="0" destOrd="0" presId="urn:microsoft.com/office/officeart/2005/8/layout/hList7"/>
    <dgm:cxn modelId="{F3BEF780-A8D3-4601-92E9-5C2B92694707}" type="presParOf" srcId="{B3030803-7E3D-4FBC-98F5-9E75D3B6CE12}" destId="{62F661EA-DA40-4E4D-9B17-247BB5E24195}" srcOrd="0" destOrd="0" presId="urn:microsoft.com/office/officeart/2005/8/layout/hList7"/>
    <dgm:cxn modelId="{0CE7E5DC-60A8-4336-9A87-971D636D413C}" type="presParOf" srcId="{B3030803-7E3D-4FBC-98F5-9E75D3B6CE12}" destId="{00068A39-8F75-4C0E-907E-D04174AB67A2}" srcOrd="1" destOrd="0" presId="urn:microsoft.com/office/officeart/2005/8/layout/hList7"/>
    <dgm:cxn modelId="{0873A0BF-B2A8-4871-A171-7493477CD4C6}" type="presParOf" srcId="{B3030803-7E3D-4FBC-98F5-9E75D3B6CE12}" destId="{3810AB4C-3DC2-47B7-9576-0DC745274AD4}" srcOrd="2" destOrd="0" presId="urn:microsoft.com/office/officeart/2005/8/layout/hList7"/>
    <dgm:cxn modelId="{37A55464-3B61-4C46-AEE5-F11FC233484D}" type="presParOf" srcId="{B3030803-7E3D-4FBC-98F5-9E75D3B6CE12}" destId="{713405AF-914A-45C8-9E64-DBB33D99E147}" srcOrd="3" destOrd="0" presId="urn:microsoft.com/office/officeart/2005/8/layout/hList7"/>
    <dgm:cxn modelId="{8A40EC9D-934E-4512-8B91-B080EA25BAF4}" type="presParOf" srcId="{4677375C-7134-4954-A7F5-F699EDB0D04C}" destId="{0FCE4666-E282-48B9-BEA4-7B31CA7056E0}" srcOrd="1" destOrd="0" presId="urn:microsoft.com/office/officeart/2005/8/layout/hList7"/>
    <dgm:cxn modelId="{20747225-0F90-49C8-B17C-95BFBCC5DDB7}" type="presParOf" srcId="{4677375C-7134-4954-A7F5-F699EDB0D04C}" destId="{EE05B449-EFFB-4F48-A6CA-2164E74E993B}" srcOrd="2" destOrd="0" presId="urn:microsoft.com/office/officeart/2005/8/layout/hList7"/>
    <dgm:cxn modelId="{4BBF50DA-B5B0-4796-AFF6-A8F6DCCC5FD3}" type="presParOf" srcId="{EE05B449-EFFB-4F48-A6CA-2164E74E993B}" destId="{F3579E43-B204-4B2E-879B-72ED795F2866}" srcOrd="0" destOrd="0" presId="urn:microsoft.com/office/officeart/2005/8/layout/hList7"/>
    <dgm:cxn modelId="{3914D5C7-017D-40A0-ABF7-F3B7B70E4DB3}" type="presParOf" srcId="{EE05B449-EFFB-4F48-A6CA-2164E74E993B}" destId="{5462CC1E-3986-4902-8E11-8B37762BBAB8}" srcOrd="1" destOrd="0" presId="urn:microsoft.com/office/officeart/2005/8/layout/hList7"/>
    <dgm:cxn modelId="{D7BE3A5A-A3C9-4D9C-BF3B-F57FC749C7DC}" type="presParOf" srcId="{EE05B449-EFFB-4F48-A6CA-2164E74E993B}" destId="{05FAC830-423E-477B-9395-F0D483ED17D2}" srcOrd="2" destOrd="0" presId="urn:microsoft.com/office/officeart/2005/8/layout/hList7"/>
    <dgm:cxn modelId="{01E2263D-E941-4110-A6F9-626A5975EEA6}" type="presParOf" srcId="{EE05B449-EFFB-4F48-A6CA-2164E74E993B}" destId="{A4D938B1-7B4B-4763-8F02-7B68E967CD55}" srcOrd="3" destOrd="0" presId="urn:microsoft.com/office/officeart/2005/8/layout/hList7"/>
    <dgm:cxn modelId="{5D43D7E4-B9B2-4895-A588-B557A16E7E07}" type="presParOf" srcId="{4677375C-7134-4954-A7F5-F699EDB0D04C}" destId="{104535D7-A0E3-4610-B906-43740270A050}" srcOrd="3" destOrd="0" presId="urn:microsoft.com/office/officeart/2005/8/layout/hList7"/>
    <dgm:cxn modelId="{A5473639-72C2-46CE-9863-132D4CDB5619}" type="presParOf" srcId="{4677375C-7134-4954-A7F5-F699EDB0D04C}" destId="{FC866CB1-925B-4E8E-8AC6-52712BBEB7BD}" srcOrd="4" destOrd="0" presId="urn:microsoft.com/office/officeart/2005/8/layout/hList7"/>
    <dgm:cxn modelId="{C268E64D-5907-4A7B-AE5A-CABC1F38107D}" type="presParOf" srcId="{FC866CB1-925B-4E8E-8AC6-52712BBEB7BD}" destId="{BAE8CAC2-A7B4-4B0C-B3E1-85891BF140E8}" srcOrd="0" destOrd="0" presId="urn:microsoft.com/office/officeart/2005/8/layout/hList7"/>
    <dgm:cxn modelId="{3F47764C-8F44-49E5-AA55-1620A8813C56}" type="presParOf" srcId="{FC866CB1-925B-4E8E-8AC6-52712BBEB7BD}" destId="{210DA9D0-E300-491B-9371-CBC0394F45C7}" srcOrd="1" destOrd="0" presId="urn:microsoft.com/office/officeart/2005/8/layout/hList7"/>
    <dgm:cxn modelId="{D4B83415-7BCB-4B44-9684-3097F155195E}" type="presParOf" srcId="{FC866CB1-925B-4E8E-8AC6-52712BBEB7BD}" destId="{27E52B7D-558A-4719-8EEA-FF47DBAAE93B}" srcOrd="2" destOrd="0" presId="urn:microsoft.com/office/officeart/2005/8/layout/hList7"/>
    <dgm:cxn modelId="{7BA75284-45D9-483C-9674-801CE629ABB9}" type="presParOf" srcId="{FC866CB1-925B-4E8E-8AC6-52712BBEB7BD}" destId="{6CA30D46-230F-4A01-9EAE-867DD604B63D}" srcOrd="3" destOrd="0" presId="urn:microsoft.com/office/officeart/2005/8/layout/hList7"/>
    <dgm:cxn modelId="{A1DEB8D3-6EAE-4A27-8317-85FDD8F472DA}" type="presParOf" srcId="{4677375C-7134-4954-A7F5-F699EDB0D04C}" destId="{85DDB66F-FAF0-4B74-9C99-44BFB96DC274}" srcOrd="5" destOrd="0" presId="urn:microsoft.com/office/officeart/2005/8/layout/hList7"/>
    <dgm:cxn modelId="{768D16E7-3583-429C-9E3D-44112BA22654}" type="presParOf" srcId="{4677375C-7134-4954-A7F5-F699EDB0D04C}" destId="{1F2A055E-1D76-4259-B19F-E9276D8230F3}" srcOrd="6" destOrd="0" presId="urn:microsoft.com/office/officeart/2005/8/layout/hList7"/>
    <dgm:cxn modelId="{0D94A444-6F15-480B-BF35-64D06C43DB70}" type="presParOf" srcId="{1F2A055E-1D76-4259-B19F-E9276D8230F3}" destId="{8D707BEE-185B-4CD2-B21F-0E9BBD5C1D04}" srcOrd="0" destOrd="0" presId="urn:microsoft.com/office/officeart/2005/8/layout/hList7"/>
    <dgm:cxn modelId="{0A3873F6-3026-4549-8968-70F023BC07BB}" type="presParOf" srcId="{1F2A055E-1D76-4259-B19F-E9276D8230F3}" destId="{AFE7A8D2-ACC0-4FA5-BE09-651D2D2BAE68}" srcOrd="1" destOrd="0" presId="urn:microsoft.com/office/officeart/2005/8/layout/hList7"/>
    <dgm:cxn modelId="{B91965E0-9FEF-4FEC-93E1-AA9CA597E8C3}" type="presParOf" srcId="{1F2A055E-1D76-4259-B19F-E9276D8230F3}" destId="{62BC91BD-8028-4FBD-80AD-40E9067FF013}" srcOrd="2" destOrd="0" presId="urn:microsoft.com/office/officeart/2005/8/layout/hList7"/>
    <dgm:cxn modelId="{FD14B4F0-7714-45CA-B3CA-E79FECE1EAB2}" type="presParOf" srcId="{1F2A055E-1D76-4259-B19F-E9276D8230F3}" destId="{FA94EB2D-0ED3-463F-8526-02E3A1E03FFC}" srcOrd="3" destOrd="0" presId="urn:microsoft.com/office/officeart/2005/8/layout/hList7"/>
    <dgm:cxn modelId="{092E925B-9FA9-4B4E-BA8B-B96D61F65CC1}" type="presParOf" srcId="{4677375C-7134-4954-A7F5-F699EDB0D04C}" destId="{EA4D569F-0921-4607-979C-F936AE80AF62}" srcOrd="7" destOrd="0" presId="urn:microsoft.com/office/officeart/2005/8/layout/hList7"/>
    <dgm:cxn modelId="{B77377AE-117A-4755-9192-B2224BC9CABA}" type="presParOf" srcId="{4677375C-7134-4954-A7F5-F699EDB0D04C}" destId="{C70F8AB1-F4FF-4C60-BC51-B18B64D8D5F4}" srcOrd="8" destOrd="0" presId="urn:microsoft.com/office/officeart/2005/8/layout/hList7"/>
    <dgm:cxn modelId="{F0099D6B-1DED-4082-9F88-4BBA7DD81298}" type="presParOf" srcId="{C70F8AB1-F4FF-4C60-BC51-B18B64D8D5F4}" destId="{F91866A3-B58F-46A2-BE5D-4D09D0346020}" srcOrd="0" destOrd="0" presId="urn:microsoft.com/office/officeart/2005/8/layout/hList7"/>
    <dgm:cxn modelId="{446304AC-6F03-4461-A11C-A841B3001A28}" type="presParOf" srcId="{C70F8AB1-F4FF-4C60-BC51-B18B64D8D5F4}" destId="{E7CAD862-2753-45FF-A08B-6C70E1628215}" srcOrd="1" destOrd="0" presId="urn:microsoft.com/office/officeart/2005/8/layout/hList7"/>
    <dgm:cxn modelId="{895DCFDA-259C-448E-AA39-85BA9B459A36}" type="presParOf" srcId="{C70F8AB1-F4FF-4C60-BC51-B18B64D8D5F4}" destId="{409AF736-DDCF-42B3-8B6C-5F903528407E}" srcOrd="2" destOrd="0" presId="urn:microsoft.com/office/officeart/2005/8/layout/hList7"/>
    <dgm:cxn modelId="{BB9DC7FB-7CEC-4159-8387-20C56AFDB305}" type="presParOf" srcId="{C70F8AB1-F4FF-4C60-BC51-B18B64D8D5F4}" destId="{6EBC2483-5188-4C99-890E-D199922BF269}" srcOrd="3" destOrd="0" presId="urn:microsoft.com/office/officeart/2005/8/layout/hList7"/>
    <dgm:cxn modelId="{4989730E-EF1F-4C1D-A556-489371A4F85B}" type="presParOf" srcId="{4677375C-7134-4954-A7F5-F699EDB0D04C}" destId="{E0AA34E5-2E11-4C9E-A653-504E954C9E65}" srcOrd="9" destOrd="0" presId="urn:microsoft.com/office/officeart/2005/8/layout/hList7"/>
    <dgm:cxn modelId="{242197F7-80D4-49F9-AC32-CD8EA2E30142}" type="presParOf" srcId="{4677375C-7134-4954-A7F5-F699EDB0D04C}" destId="{3C914C12-234E-4C74-A802-CF7EFC02465F}" srcOrd="10" destOrd="0" presId="urn:microsoft.com/office/officeart/2005/8/layout/hList7"/>
    <dgm:cxn modelId="{6B06A03F-14DD-4F5C-8F29-0FC1AB53FBB0}" type="presParOf" srcId="{3C914C12-234E-4C74-A802-CF7EFC02465F}" destId="{88992169-DE44-49DF-82C4-55935CFEFF3B}" srcOrd="0" destOrd="0" presId="urn:microsoft.com/office/officeart/2005/8/layout/hList7"/>
    <dgm:cxn modelId="{3EAFBF03-6D95-41BD-9E47-9D077D9071EE}" type="presParOf" srcId="{3C914C12-234E-4C74-A802-CF7EFC02465F}" destId="{4D25F154-4FCE-432A-BC07-58C8A648CA1E}" srcOrd="1" destOrd="0" presId="urn:microsoft.com/office/officeart/2005/8/layout/hList7"/>
    <dgm:cxn modelId="{671A2BF2-FB8F-42B7-9E82-08A83E5BB29A}" type="presParOf" srcId="{3C914C12-234E-4C74-A802-CF7EFC02465F}" destId="{847BFCAE-608F-4B0B-A54A-0CECBF626662}" srcOrd="2" destOrd="0" presId="urn:microsoft.com/office/officeart/2005/8/layout/hList7"/>
    <dgm:cxn modelId="{52B47873-0FF3-4E35-AE98-6A300F08A3A6}" type="presParOf" srcId="{3C914C12-234E-4C74-A802-CF7EFC02465F}" destId="{F33AF297-D700-4E79-8641-6D7CF17E50AF}" srcOrd="3" destOrd="0" presId="urn:microsoft.com/office/officeart/2005/8/layout/hList7"/>
    <dgm:cxn modelId="{B1A28AE5-F48B-4A91-91B5-3FA948146370}" type="presParOf" srcId="{4677375C-7134-4954-A7F5-F699EDB0D04C}" destId="{738DBF0F-D09A-4EE9-93CC-6BAE7EAAD10E}" srcOrd="11" destOrd="0" presId="urn:microsoft.com/office/officeart/2005/8/layout/hList7"/>
    <dgm:cxn modelId="{AB87396C-720E-462B-83F8-79FFB8A9F611}" type="presParOf" srcId="{4677375C-7134-4954-A7F5-F699EDB0D04C}" destId="{199BABC3-BBA9-4349-9BC0-8D7165CF213B}" srcOrd="12" destOrd="0" presId="urn:microsoft.com/office/officeart/2005/8/layout/hList7"/>
    <dgm:cxn modelId="{F3CD0168-76B8-4EDB-8BAE-0C79CDCD7204}" type="presParOf" srcId="{199BABC3-BBA9-4349-9BC0-8D7165CF213B}" destId="{0B209823-7FC5-4778-A07A-13ADBC0544BC}" srcOrd="0" destOrd="0" presId="urn:microsoft.com/office/officeart/2005/8/layout/hList7"/>
    <dgm:cxn modelId="{D675B7E7-2476-4F4C-978E-4E2F32F460F8}" type="presParOf" srcId="{199BABC3-BBA9-4349-9BC0-8D7165CF213B}" destId="{9A68C549-9023-49EF-8300-E68A1642E3B2}" srcOrd="1" destOrd="0" presId="urn:microsoft.com/office/officeart/2005/8/layout/hList7"/>
    <dgm:cxn modelId="{C435990E-7932-4AE4-B96F-81B12C170DD0}" type="presParOf" srcId="{199BABC3-BBA9-4349-9BC0-8D7165CF213B}" destId="{66FB9502-5CCD-4747-882D-0B728CB7DC46}" srcOrd="2" destOrd="0" presId="urn:microsoft.com/office/officeart/2005/8/layout/hList7"/>
    <dgm:cxn modelId="{94CCE39D-2993-45D6-8CEC-53F9A67BBFCD}" type="presParOf" srcId="{199BABC3-BBA9-4349-9BC0-8D7165CF213B}" destId="{431F806C-1D7A-47C9-A899-D5276EA917AD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4E470EBE-73B9-410F-85F4-784D86BE40E1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8B9A7A9C-F43F-4C17-B625-56144DB01CD1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Map of Pakistan</a:t>
          </a:r>
          <a:endParaRPr lang="en-PK" sz="4800" b="1" i="1" dirty="0">
            <a:latin typeface="Arial Rounded MT Bold" panose="020F0704030504030204" pitchFamily="34" charset="0"/>
          </a:endParaRPr>
        </a:p>
      </dgm:t>
    </dgm:pt>
    <dgm:pt modelId="{122EF965-EDA2-48A5-B2F1-893D071973D2}" type="parTrans" cxnId="{1B88A298-D7ED-4008-8580-00F1B8198ADD}">
      <dgm:prSet/>
      <dgm:spPr/>
      <dgm:t>
        <a:bodyPr/>
        <a:lstStyle/>
        <a:p>
          <a:endParaRPr lang="en-PK"/>
        </a:p>
      </dgm:t>
    </dgm:pt>
    <dgm:pt modelId="{98269CFD-234F-4210-9789-64C6FB1DCDF3}" type="sibTrans" cxnId="{1B88A298-D7ED-4008-8580-00F1B8198ADD}">
      <dgm:prSet/>
      <dgm:spPr/>
      <dgm:t>
        <a:bodyPr/>
        <a:lstStyle/>
        <a:p>
          <a:endParaRPr lang="en-PK"/>
        </a:p>
      </dgm:t>
    </dgm:pt>
    <dgm:pt modelId="{23CEDF6D-E26F-4BFA-AC3D-F3BD797CFB65}" type="pres">
      <dgm:prSet presAssocID="{4E470EBE-73B9-410F-85F4-784D86BE40E1}" presName="Name0" presStyleCnt="0">
        <dgm:presLayoutVars>
          <dgm:dir/>
        </dgm:presLayoutVars>
      </dgm:prSet>
      <dgm:spPr/>
    </dgm:pt>
    <dgm:pt modelId="{020194FA-FDCD-41B5-9F74-D5C31A0F3D51}" type="pres">
      <dgm:prSet presAssocID="{8B9A7A9C-F43F-4C17-B625-56144DB01CD1}" presName="noChildren" presStyleCnt="0"/>
      <dgm:spPr/>
    </dgm:pt>
    <dgm:pt modelId="{8A5A49A5-E930-4107-B1D9-32C1CD2ABDFC}" type="pres">
      <dgm:prSet presAssocID="{8B9A7A9C-F43F-4C17-B625-56144DB01CD1}" presName="gap" presStyleCnt="0"/>
      <dgm:spPr/>
    </dgm:pt>
    <dgm:pt modelId="{F800807F-8049-4EE4-9AA1-BECC738F1E64}" type="pres">
      <dgm:prSet presAssocID="{8B9A7A9C-F43F-4C17-B625-56144DB01CD1}" presName="medCircle2" presStyleLbl="vennNode1" presStyleIdx="0" presStyleCnt="1" custScaleX="80731" custScaleY="85156" custLinFactNeighborX="-83782" custLinFactNeighborY="33"/>
      <dgm:spPr/>
    </dgm:pt>
    <dgm:pt modelId="{D0D84D5A-2CDA-4FAF-85D4-34621CFA10C4}" type="pres">
      <dgm:prSet presAssocID="{8B9A7A9C-F43F-4C17-B625-56144DB01CD1}" presName="txLvlOnly1" presStyleLbl="revTx" presStyleIdx="0" presStyleCnt="1" custScaleX="103345" custLinFactNeighborX="-16601" custLinFactNeighborY="33"/>
      <dgm:spPr/>
    </dgm:pt>
  </dgm:ptLst>
  <dgm:cxnLst>
    <dgm:cxn modelId="{3A5C8C78-F1F4-492D-8727-28649695A85B}" type="presOf" srcId="{4E470EBE-73B9-410F-85F4-784D86BE40E1}" destId="{23CEDF6D-E26F-4BFA-AC3D-F3BD797CFB65}" srcOrd="0" destOrd="0" presId="urn:microsoft.com/office/officeart/2008/layout/VerticalCircleList"/>
    <dgm:cxn modelId="{1B88A298-D7ED-4008-8580-00F1B8198ADD}" srcId="{4E470EBE-73B9-410F-85F4-784D86BE40E1}" destId="{8B9A7A9C-F43F-4C17-B625-56144DB01CD1}" srcOrd="0" destOrd="0" parTransId="{122EF965-EDA2-48A5-B2F1-893D071973D2}" sibTransId="{98269CFD-234F-4210-9789-64C6FB1DCDF3}"/>
    <dgm:cxn modelId="{545926A4-E44E-449E-A269-50D72A5C6B9C}" type="presOf" srcId="{8B9A7A9C-F43F-4C17-B625-56144DB01CD1}" destId="{D0D84D5A-2CDA-4FAF-85D4-34621CFA10C4}" srcOrd="0" destOrd="0" presId="urn:microsoft.com/office/officeart/2008/layout/VerticalCircleList"/>
    <dgm:cxn modelId="{61757299-9250-4401-B623-6BD0E36BBFE7}" type="presParOf" srcId="{23CEDF6D-E26F-4BFA-AC3D-F3BD797CFB65}" destId="{020194FA-FDCD-41B5-9F74-D5C31A0F3D51}" srcOrd="0" destOrd="0" presId="urn:microsoft.com/office/officeart/2008/layout/VerticalCircleList"/>
    <dgm:cxn modelId="{C267FD55-4375-47B8-B9CA-CA03A8ECE5F0}" type="presParOf" srcId="{020194FA-FDCD-41B5-9F74-D5C31A0F3D51}" destId="{8A5A49A5-E930-4107-B1D9-32C1CD2ABDFC}" srcOrd="0" destOrd="0" presId="urn:microsoft.com/office/officeart/2008/layout/VerticalCircleList"/>
    <dgm:cxn modelId="{306B280D-D9B7-4354-BE45-190685C6E7BE}" type="presParOf" srcId="{020194FA-FDCD-41B5-9F74-D5C31A0F3D51}" destId="{F800807F-8049-4EE4-9AA1-BECC738F1E64}" srcOrd="1" destOrd="0" presId="urn:microsoft.com/office/officeart/2008/layout/VerticalCircleList"/>
    <dgm:cxn modelId="{D3C49408-1917-4CDF-B43A-0BA80A28D3FE}" type="presParOf" srcId="{020194FA-FDCD-41B5-9F74-D5C31A0F3D51}" destId="{D0D84D5A-2CDA-4FAF-85D4-34621CFA10C4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56AB5E-3259-40CA-8188-AE819022359F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7899D6FA-6BD6-4D7C-A35E-882C0F52DB67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Flag Of Pakistan</a:t>
          </a:r>
          <a:endParaRPr lang="en-PK" sz="4800" dirty="0">
            <a:latin typeface="Arial Rounded MT Bold" panose="020F0704030504030204" pitchFamily="34" charset="0"/>
          </a:endParaRPr>
        </a:p>
      </dgm:t>
    </dgm:pt>
    <dgm:pt modelId="{28F3475B-2821-4993-8F90-40CE1C80DF2A}" type="parTrans" cxnId="{651946C4-8B50-42B6-9EFF-D0E053115A9A}">
      <dgm:prSet/>
      <dgm:spPr/>
      <dgm:t>
        <a:bodyPr/>
        <a:lstStyle/>
        <a:p>
          <a:endParaRPr lang="en-PK"/>
        </a:p>
      </dgm:t>
    </dgm:pt>
    <dgm:pt modelId="{D4EBCA95-EA26-4FCA-9BEB-42C8D2775BDD}" type="sibTrans" cxnId="{651946C4-8B50-42B6-9EFF-D0E053115A9A}">
      <dgm:prSet/>
      <dgm:spPr/>
      <dgm:t>
        <a:bodyPr/>
        <a:lstStyle/>
        <a:p>
          <a:endParaRPr lang="en-PK"/>
        </a:p>
      </dgm:t>
    </dgm:pt>
    <dgm:pt modelId="{0FFF3060-B1F2-462E-A400-EA5A212DD411}" type="pres">
      <dgm:prSet presAssocID="{7A56AB5E-3259-40CA-8188-AE819022359F}" presName="Name0" presStyleCnt="0">
        <dgm:presLayoutVars>
          <dgm:dir/>
        </dgm:presLayoutVars>
      </dgm:prSet>
      <dgm:spPr/>
    </dgm:pt>
    <dgm:pt modelId="{96D5522F-AD03-44AA-843C-F9768E81F544}" type="pres">
      <dgm:prSet presAssocID="{7899D6FA-6BD6-4D7C-A35E-882C0F52DB67}" presName="noChildren" presStyleCnt="0"/>
      <dgm:spPr/>
    </dgm:pt>
    <dgm:pt modelId="{D449F741-AEB4-4B82-B8FA-7F1166E77025}" type="pres">
      <dgm:prSet presAssocID="{7899D6FA-6BD6-4D7C-A35E-882C0F52DB67}" presName="gap" presStyleCnt="0"/>
      <dgm:spPr/>
    </dgm:pt>
    <dgm:pt modelId="{83BB4411-C6F2-48CF-BA9A-635D5727E166}" type="pres">
      <dgm:prSet presAssocID="{7899D6FA-6BD6-4D7C-A35E-882C0F52DB67}" presName="medCircle2" presStyleLbl="vennNode1" presStyleIdx="0" presStyleCnt="1"/>
      <dgm:spPr/>
    </dgm:pt>
    <dgm:pt modelId="{9CF129BA-2E5C-4C36-871D-2170F5CCABF8}" type="pres">
      <dgm:prSet presAssocID="{7899D6FA-6BD6-4D7C-A35E-882C0F52DB67}" presName="txLvlOnly1" presStyleLbl="revTx" presStyleIdx="0" presStyleCnt="1"/>
      <dgm:spPr/>
    </dgm:pt>
  </dgm:ptLst>
  <dgm:cxnLst>
    <dgm:cxn modelId="{3BA3CB1F-C801-4F26-8F75-1E2D6A8725A6}" type="presOf" srcId="{7899D6FA-6BD6-4D7C-A35E-882C0F52DB67}" destId="{9CF129BA-2E5C-4C36-871D-2170F5CCABF8}" srcOrd="0" destOrd="0" presId="urn:microsoft.com/office/officeart/2008/layout/VerticalCircleList"/>
    <dgm:cxn modelId="{0CA80C89-30FB-49F0-A394-7A34F33BD3AA}" type="presOf" srcId="{7A56AB5E-3259-40CA-8188-AE819022359F}" destId="{0FFF3060-B1F2-462E-A400-EA5A212DD411}" srcOrd="0" destOrd="0" presId="urn:microsoft.com/office/officeart/2008/layout/VerticalCircleList"/>
    <dgm:cxn modelId="{651946C4-8B50-42B6-9EFF-D0E053115A9A}" srcId="{7A56AB5E-3259-40CA-8188-AE819022359F}" destId="{7899D6FA-6BD6-4D7C-A35E-882C0F52DB67}" srcOrd="0" destOrd="0" parTransId="{28F3475B-2821-4993-8F90-40CE1C80DF2A}" sibTransId="{D4EBCA95-EA26-4FCA-9BEB-42C8D2775BDD}"/>
    <dgm:cxn modelId="{22279B60-07D3-42FA-92FC-4766BC57AE59}" type="presParOf" srcId="{0FFF3060-B1F2-462E-A400-EA5A212DD411}" destId="{96D5522F-AD03-44AA-843C-F9768E81F544}" srcOrd="0" destOrd="0" presId="urn:microsoft.com/office/officeart/2008/layout/VerticalCircleList"/>
    <dgm:cxn modelId="{4936CAA8-1E48-439A-9A31-6F19E769CD31}" type="presParOf" srcId="{96D5522F-AD03-44AA-843C-F9768E81F544}" destId="{D449F741-AEB4-4B82-B8FA-7F1166E77025}" srcOrd="0" destOrd="0" presId="urn:microsoft.com/office/officeart/2008/layout/VerticalCircleList"/>
    <dgm:cxn modelId="{67BBA77A-9759-4071-BC2F-2A96E5F3C469}" type="presParOf" srcId="{96D5522F-AD03-44AA-843C-F9768E81F544}" destId="{83BB4411-C6F2-48CF-BA9A-635D5727E166}" srcOrd="1" destOrd="0" presId="urn:microsoft.com/office/officeart/2008/layout/VerticalCircleList"/>
    <dgm:cxn modelId="{37D0D0E1-0317-49C7-BEF9-63D0246B6ABE}" type="presParOf" srcId="{96D5522F-AD03-44AA-843C-F9768E81F544}" destId="{9CF129BA-2E5C-4C36-871D-2170F5CCABF8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23C77D-95B5-468E-B0F0-DAECDADC37E7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F419B40C-3418-4F57-8666-CDD9D54E244A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About Pakistan’s Flag</a:t>
          </a:r>
          <a:endParaRPr lang="en-PK" sz="4800" dirty="0">
            <a:latin typeface="Arial Rounded MT Bold" panose="020F0704030504030204" pitchFamily="34" charset="0"/>
          </a:endParaRPr>
        </a:p>
      </dgm:t>
    </dgm:pt>
    <dgm:pt modelId="{333E4341-7C98-4180-BA7B-A0CFC9C363A3}" type="parTrans" cxnId="{92FC2EA5-EE92-4FD8-BEE6-52C079EC4E21}">
      <dgm:prSet/>
      <dgm:spPr/>
      <dgm:t>
        <a:bodyPr/>
        <a:lstStyle/>
        <a:p>
          <a:endParaRPr lang="en-PK"/>
        </a:p>
      </dgm:t>
    </dgm:pt>
    <dgm:pt modelId="{46534F73-F3F1-41B8-A797-CCDACF4AF1C3}" type="sibTrans" cxnId="{92FC2EA5-EE92-4FD8-BEE6-52C079EC4E21}">
      <dgm:prSet/>
      <dgm:spPr/>
      <dgm:t>
        <a:bodyPr/>
        <a:lstStyle/>
        <a:p>
          <a:endParaRPr lang="en-PK"/>
        </a:p>
      </dgm:t>
    </dgm:pt>
    <dgm:pt modelId="{EBC38F4E-1078-4548-9F06-7EEDC91F76D4}" type="pres">
      <dgm:prSet presAssocID="{BA23C77D-95B5-468E-B0F0-DAECDADC37E7}" presName="Name0" presStyleCnt="0">
        <dgm:presLayoutVars>
          <dgm:dir/>
        </dgm:presLayoutVars>
      </dgm:prSet>
      <dgm:spPr/>
    </dgm:pt>
    <dgm:pt modelId="{DCCCC411-DF38-45E4-8D90-4524D770F809}" type="pres">
      <dgm:prSet presAssocID="{F419B40C-3418-4F57-8666-CDD9D54E244A}" presName="noChildren" presStyleCnt="0"/>
      <dgm:spPr/>
    </dgm:pt>
    <dgm:pt modelId="{77E76A9E-2CD9-490E-9012-A8D7CBEB3B21}" type="pres">
      <dgm:prSet presAssocID="{F419B40C-3418-4F57-8666-CDD9D54E244A}" presName="gap" presStyleCnt="0"/>
      <dgm:spPr/>
    </dgm:pt>
    <dgm:pt modelId="{7D100B84-3186-401C-BD04-5A7D406D8AEC}" type="pres">
      <dgm:prSet presAssocID="{F419B40C-3418-4F57-8666-CDD9D54E244A}" presName="medCircle2" presStyleLbl="vennNode1" presStyleIdx="0" presStyleCnt="1" custScaleX="76161" custScaleY="73239" custLinFactNeighborX="2811" custLinFactNeighborY="703"/>
      <dgm:spPr/>
    </dgm:pt>
    <dgm:pt modelId="{8FA24DB0-6164-4B29-8FE7-84D66F2AAB9A}" type="pres">
      <dgm:prSet presAssocID="{F419B40C-3418-4F57-8666-CDD9D54E244A}" presName="txLvlOnly1" presStyleLbl="revTx" presStyleIdx="0" presStyleCnt="1" custScaleX="98525"/>
      <dgm:spPr/>
    </dgm:pt>
  </dgm:ptLst>
  <dgm:cxnLst>
    <dgm:cxn modelId="{DA9C692B-7500-4E6C-8D3A-F4186020B8F4}" type="presOf" srcId="{F419B40C-3418-4F57-8666-CDD9D54E244A}" destId="{8FA24DB0-6164-4B29-8FE7-84D66F2AAB9A}" srcOrd="0" destOrd="0" presId="urn:microsoft.com/office/officeart/2008/layout/VerticalCircleList"/>
    <dgm:cxn modelId="{92FC2EA5-EE92-4FD8-BEE6-52C079EC4E21}" srcId="{BA23C77D-95B5-468E-B0F0-DAECDADC37E7}" destId="{F419B40C-3418-4F57-8666-CDD9D54E244A}" srcOrd="0" destOrd="0" parTransId="{333E4341-7C98-4180-BA7B-A0CFC9C363A3}" sibTransId="{46534F73-F3F1-41B8-A797-CCDACF4AF1C3}"/>
    <dgm:cxn modelId="{BEFEF3FA-E599-433E-B2C9-BD9AB4F54691}" type="presOf" srcId="{BA23C77D-95B5-468E-B0F0-DAECDADC37E7}" destId="{EBC38F4E-1078-4548-9F06-7EEDC91F76D4}" srcOrd="0" destOrd="0" presId="urn:microsoft.com/office/officeart/2008/layout/VerticalCircleList"/>
    <dgm:cxn modelId="{EDB8EA1D-5C36-4C4E-B98A-44C65B26CBD7}" type="presParOf" srcId="{EBC38F4E-1078-4548-9F06-7EEDC91F76D4}" destId="{DCCCC411-DF38-45E4-8D90-4524D770F809}" srcOrd="0" destOrd="0" presId="urn:microsoft.com/office/officeart/2008/layout/VerticalCircleList"/>
    <dgm:cxn modelId="{97DCA4D0-747B-4B4F-AD77-96F26DE75FCD}" type="presParOf" srcId="{DCCCC411-DF38-45E4-8D90-4524D770F809}" destId="{77E76A9E-2CD9-490E-9012-A8D7CBEB3B21}" srcOrd="0" destOrd="0" presId="urn:microsoft.com/office/officeart/2008/layout/VerticalCircleList"/>
    <dgm:cxn modelId="{5FDBAB95-8F03-4415-A62E-554353C53E8F}" type="presParOf" srcId="{DCCCC411-DF38-45E4-8D90-4524D770F809}" destId="{7D100B84-3186-401C-BD04-5A7D406D8AEC}" srcOrd="1" destOrd="0" presId="urn:microsoft.com/office/officeart/2008/layout/VerticalCircleList"/>
    <dgm:cxn modelId="{2E052FD2-D869-4B9E-8995-017BFB3AE05E}" type="presParOf" srcId="{DCCCC411-DF38-45E4-8D90-4524D770F809}" destId="{8FA24DB0-6164-4B29-8FE7-84D66F2AAB9A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01965E-B398-4247-801D-6E4A28CDFB7B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PK"/>
        </a:p>
      </dgm:t>
    </dgm:pt>
    <dgm:pt modelId="{86E09FBC-BF36-49AA-8AB2-AE9F30982382}">
      <dgm:prSet/>
      <dgm:spPr/>
      <dgm:t>
        <a:bodyPr/>
        <a:lstStyle/>
        <a:p>
          <a:r>
            <a:rPr lang="en-US" b="0" i="1"/>
            <a:t>Colour Of Flag Is Green And White.</a:t>
          </a:r>
          <a:endParaRPr lang="en-PK"/>
        </a:p>
      </dgm:t>
    </dgm:pt>
    <dgm:pt modelId="{F92F8A93-0A59-4C88-974A-579905358915}" type="parTrans" cxnId="{B6EAE3E4-B0C2-4C7E-8611-CD6DDD33CC5C}">
      <dgm:prSet/>
      <dgm:spPr/>
      <dgm:t>
        <a:bodyPr/>
        <a:lstStyle/>
        <a:p>
          <a:endParaRPr lang="en-PK"/>
        </a:p>
      </dgm:t>
    </dgm:pt>
    <dgm:pt modelId="{71C19938-A133-4C67-8834-ACAC7F897553}" type="sibTrans" cxnId="{B6EAE3E4-B0C2-4C7E-8611-CD6DDD33CC5C}">
      <dgm:prSet/>
      <dgm:spPr/>
      <dgm:t>
        <a:bodyPr/>
        <a:lstStyle/>
        <a:p>
          <a:endParaRPr lang="en-PK"/>
        </a:p>
      </dgm:t>
    </dgm:pt>
    <dgm:pt modelId="{9B80E6C2-8B3C-4E60-B9F8-C5C2647D007B}">
      <dgm:prSet/>
      <dgm:spPr/>
      <dgm:t>
        <a:bodyPr/>
        <a:lstStyle/>
        <a:p>
          <a:r>
            <a:rPr lang="en-US" b="0" i="1"/>
            <a:t>Green: Representing Islam And Prosperity.</a:t>
          </a:r>
          <a:endParaRPr lang="en-PK"/>
        </a:p>
      </dgm:t>
    </dgm:pt>
    <dgm:pt modelId="{7EBD2935-8931-4436-AA50-69A4E2B01B75}" type="parTrans" cxnId="{DA343BF0-9301-4479-8E0C-BC80E4572753}">
      <dgm:prSet/>
      <dgm:spPr/>
      <dgm:t>
        <a:bodyPr/>
        <a:lstStyle/>
        <a:p>
          <a:endParaRPr lang="en-PK"/>
        </a:p>
      </dgm:t>
    </dgm:pt>
    <dgm:pt modelId="{F82D6DDC-6296-4717-8291-85D54BC8D6B2}" type="sibTrans" cxnId="{DA343BF0-9301-4479-8E0C-BC80E4572753}">
      <dgm:prSet/>
      <dgm:spPr/>
      <dgm:t>
        <a:bodyPr/>
        <a:lstStyle/>
        <a:p>
          <a:endParaRPr lang="en-PK"/>
        </a:p>
      </dgm:t>
    </dgm:pt>
    <dgm:pt modelId="{FD966407-F21D-456F-8B42-10122E710EFE}">
      <dgm:prSet/>
      <dgm:spPr/>
      <dgm:t>
        <a:bodyPr/>
        <a:lstStyle/>
        <a:p>
          <a:r>
            <a:rPr lang="en-US" b="0" i="1"/>
            <a:t>White Cresent: Representing Progress And Knowledge.</a:t>
          </a:r>
          <a:endParaRPr lang="en-PK"/>
        </a:p>
      </dgm:t>
    </dgm:pt>
    <dgm:pt modelId="{24559899-2932-4A20-B264-57970B8D364C}" type="parTrans" cxnId="{F2B68675-AE39-4762-9759-445B3E8BE8D6}">
      <dgm:prSet/>
      <dgm:spPr/>
      <dgm:t>
        <a:bodyPr/>
        <a:lstStyle/>
        <a:p>
          <a:endParaRPr lang="en-PK"/>
        </a:p>
      </dgm:t>
    </dgm:pt>
    <dgm:pt modelId="{3A277DDC-435A-4533-AA37-7DA4A2700B8A}" type="sibTrans" cxnId="{F2B68675-AE39-4762-9759-445B3E8BE8D6}">
      <dgm:prSet/>
      <dgm:spPr/>
      <dgm:t>
        <a:bodyPr/>
        <a:lstStyle/>
        <a:p>
          <a:endParaRPr lang="en-PK"/>
        </a:p>
      </dgm:t>
    </dgm:pt>
    <dgm:pt modelId="{7AD80F6F-C2AF-458F-B865-E22D8FD1E825}">
      <dgm:prSet/>
      <dgm:spPr/>
      <dgm:t>
        <a:bodyPr/>
        <a:lstStyle/>
        <a:p>
          <a:r>
            <a:rPr lang="en-US" b="0" i="1"/>
            <a:t>Five Pointed Star: Representing The Five Principles Of Pakistan.</a:t>
          </a:r>
          <a:endParaRPr lang="en-PK"/>
        </a:p>
      </dgm:t>
    </dgm:pt>
    <dgm:pt modelId="{9A8D55DF-9592-464A-A651-24ED99FB5B11}" type="parTrans" cxnId="{91BCC7B2-9BC8-4610-998F-B645F101D3FE}">
      <dgm:prSet/>
      <dgm:spPr/>
      <dgm:t>
        <a:bodyPr/>
        <a:lstStyle/>
        <a:p>
          <a:endParaRPr lang="en-PK"/>
        </a:p>
      </dgm:t>
    </dgm:pt>
    <dgm:pt modelId="{D04E49AF-48C0-4484-8046-E108284DED83}" type="sibTrans" cxnId="{91BCC7B2-9BC8-4610-998F-B645F101D3FE}">
      <dgm:prSet/>
      <dgm:spPr/>
      <dgm:t>
        <a:bodyPr/>
        <a:lstStyle/>
        <a:p>
          <a:endParaRPr lang="en-PK"/>
        </a:p>
      </dgm:t>
    </dgm:pt>
    <dgm:pt modelId="{110F8591-3357-44BD-8B85-8CAA91A72B2B}">
      <dgm:prSet/>
      <dgm:spPr/>
      <dgm:t>
        <a:bodyPr/>
        <a:lstStyle/>
        <a:p>
          <a:r>
            <a:rPr lang="en-US" b="0" i="1"/>
            <a:t>Principles Of Pakistan: Unity, Faith, Discipline, Justice And Equality.</a:t>
          </a:r>
          <a:endParaRPr lang="en-PK"/>
        </a:p>
      </dgm:t>
    </dgm:pt>
    <dgm:pt modelId="{A826790B-67D0-470D-A298-7FDD31944B67}" type="parTrans" cxnId="{44193AAC-B1EC-47BE-AD34-EB3E14001686}">
      <dgm:prSet/>
      <dgm:spPr/>
      <dgm:t>
        <a:bodyPr/>
        <a:lstStyle/>
        <a:p>
          <a:endParaRPr lang="en-PK"/>
        </a:p>
      </dgm:t>
    </dgm:pt>
    <dgm:pt modelId="{3B78D581-2E5C-45F5-8D05-88243030BB18}" type="sibTrans" cxnId="{44193AAC-B1EC-47BE-AD34-EB3E14001686}">
      <dgm:prSet/>
      <dgm:spPr/>
      <dgm:t>
        <a:bodyPr/>
        <a:lstStyle/>
        <a:p>
          <a:endParaRPr lang="en-PK"/>
        </a:p>
      </dgm:t>
    </dgm:pt>
    <dgm:pt modelId="{E619E104-11D8-4687-89D2-4BFCA3E43B07}" type="pres">
      <dgm:prSet presAssocID="{AF01965E-B398-4247-801D-6E4A28CDFB7B}" presName="compositeShape" presStyleCnt="0">
        <dgm:presLayoutVars>
          <dgm:chMax val="7"/>
          <dgm:dir/>
          <dgm:resizeHandles val="exact"/>
        </dgm:presLayoutVars>
      </dgm:prSet>
      <dgm:spPr/>
    </dgm:pt>
    <dgm:pt modelId="{4E5C3B15-1DE0-4836-B1FC-71A1ED5735A8}" type="pres">
      <dgm:prSet presAssocID="{86E09FBC-BF36-49AA-8AB2-AE9F30982382}" presName="circ1" presStyleLbl="vennNode1" presStyleIdx="0" presStyleCnt="5"/>
      <dgm:spPr/>
    </dgm:pt>
    <dgm:pt modelId="{762815E5-3F23-43D2-BAA4-75D2A0DBB099}" type="pres">
      <dgm:prSet presAssocID="{86E09FBC-BF36-49AA-8AB2-AE9F3098238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0443F188-11D3-4BF4-8139-52D441CB6A7F}" type="pres">
      <dgm:prSet presAssocID="{9B80E6C2-8B3C-4E60-B9F8-C5C2647D007B}" presName="circ2" presStyleLbl="vennNode1" presStyleIdx="1" presStyleCnt="5"/>
      <dgm:spPr/>
    </dgm:pt>
    <dgm:pt modelId="{8A27804A-A5C7-4CC3-B909-D3C14DA7B0ED}" type="pres">
      <dgm:prSet presAssocID="{9B80E6C2-8B3C-4E60-B9F8-C5C2647D007B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D787B78F-A62E-47B7-B25C-8244B564E6D8}" type="pres">
      <dgm:prSet presAssocID="{FD966407-F21D-456F-8B42-10122E710EFE}" presName="circ3" presStyleLbl="vennNode1" presStyleIdx="2" presStyleCnt="5"/>
      <dgm:spPr/>
    </dgm:pt>
    <dgm:pt modelId="{76C89573-506B-4434-A980-F4A9685F65A7}" type="pres">
      <dgm:prSet presAssocID="{FD966407-F21D-456F-8B42-10122E710EFE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F47B146-32CD-43F6-ABA0-6FEBB7F0CE8A}" type="pres">
      <dgm:prSet presAssocID="{7AD80F6F-C2AF-458F-B865-E22D8FD1E825}" presName="circ4" presStyleLbl="vennNode1" presStyleIdx="3" presStyleCnt="5"/>
      <dgm:spPr/>
    </dgm:pt>
    <dgm:pt modelId="{E5D0F928-C665-4ECD-9A1F-D84E658ECAAB}" type="pres">
      <dgm:prSet presAssocID="{7AD80F6F-C2AF-458F-B865-E22D8FD1E825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FA56F6FE-D0B9-4E1A-B640-BB7EE19D3354}" type="pres">
      <dgm:prSet presAssocID="{110F8591-3357-44BD-8B85-8CAA91A72B2B}" presName="circ5" presStyleLbl="vennNode1" presStyleIdx="4" presStyleCnt="5"/>
      <dgm:spPr/>
    </dgm:pt>
    <dgm:pt modelId="{9ABE5EEB-730D-42CE-BF52-A42CBBF35BB6}" type="pres">
      <dgm:prSet presAssocID="{110F8591-3357-44BD-8B85-8CAA91A72B2B}" presName="circ5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E7DEAD1C-B233-4B85-A76B-2C2E1805DFF6}" type="presOf" srcId="{86E09FBC-BF36-49AA-8AB2-AE9F30982382}" destId="{762815E5-3F23-43D2-BAA4-75D2A0DBB099}" srcOrd="0" destOrd="0" presId="urn:microsoft.com/office/officeart/2005/8/layout/venn1"/>
    <dgm:cxn modelId="{3969DE61-8182-41A4-83DE-A03691CA9DA5}" type="presOf" srcId="{9B80E6C2-8B3C-4E60-B9F8-C5C2647D007B}" destId="{8A27804A-A5C7-4CC3-B909-D3C14DA7B0ED}" srcOrd="0" destOrd="0" presId="urn:microsoft.com/office/officeart/2005/8/layout/venn1"/>
    <dgm:cxn modelId="{0C06A062-FD6F-43D1-87F8-E9866D518C1B}" type="presOf" srcId="{7AD80F6F-C2AF-458F-B865-E22D8FD1E825}" destId="{E5D0F928-C665-4ECD-9A1F-D84E658ECAAB}" srcOrd="0" destOrd="0" presId="urn:microsoft.com/office/officeart/2005/8/layout/venn1"/>
    <dgm:cxn modelId="{21905273-D37A-4F65-8A4C-4E6745571FE0}" type="presOf" srcId="{AF01965E-B398-4247-801D-6E4A28CDFB7B}" destId="{E619E104-11D8-4687-89D2-4BFCA3E43B07}" srcOrd="0" destOrd="0" presId="urn:microsoft.com/office/officeart/2005/8/layout/venn1"/>
    <dgm:cxn modelId="{F2B68675-AE39-4762-9759-445B3E8BE8D6}" srcId="{AF01965E-B398-4247-801D-6E4A28CDFB7B}" destId="{FD966407-F21D-456F-8B42-10122E710EFE}" srcOrd="2" destOrd="0" parTransId="{24559899-2932-4A20-B264-57970B8D364C}" sibTransId="{3A277DDC-435A-4533-AA37-7DA4A2700B8A}"/>
    <dgm:cxn modelId="{8F2FE4A1-39FC-4AF2-A2F4-7086B1BDF8A2}" type="presOf" srcId="{FD966407-F21D-456F-8B42-10122E710EFE}" destId="{76C89573-506B-4434-A980-F4A9685F65A7}" srcOrd="0" destOrd="0" presId="urn:microsoft.com/office/officeart/2005/8/layout/venn1"/>
    <dgm:cxn modelId="{44193AAC-B1EC-47BE-AD34-EB3E14001686}" srcId="{AF01965E-B398-4247-801D-6E4A28CDFB7B}" destId="{110F8591-3357-44BD-8B85-8CAA91A72B2B}" srcOrd="4" destOrd="0" parTransId="{A826790B-67D0-470D-A298-7FDD31944B67}" sibTransId="{3B78D581-2E5C-45F5-8D05-88243030BB18}"/>
    <dgm:cxn modelId="{91BCC7B2-9BC8-4610-998F-B645F101D3FE}" srcId="{AF01965E-B398-4247-801D-6E4A28CDFB7B}" destId="{7AD80F6F-C2AF-458F-B865-E22D8FD1E825}" srcOrd="3" destOrd="0" parTransId="{9A8D55DF-9592-464A-A651-24ED99FB5B11}" sibTransId="{D04E49AF-48C0-4484-8046-E108284DED83}"/>
    <dgm:cxn modelId="{3162DBD0-CB88-47F8-8577-00FE41C39C80}" type="presOf" srcId="{110F8591-3357-44BD-8B85-8CAA91A72B2B}" destId="{9ABE5EEB-730D-42CE-BF52-A42CBBF35BB6}" srcOrd="0" destOrd="0" presId="urn:microsoft.com/office/officeart/2005/8/layout/venn1"/>
    <dgm:cxn modelId="{B6EAE3E4-B0C2-4C7E-8611-CD6DDD33CC5C}" srcId="{AF01965E-B398-4247-801D-6E4A28CDFB7B}" destId="{86E09FBC-BF36-49AA-8AB2-AE9F30982382}" srcOrd="0" destOrd="0" parTransId="{F92F8A93-0A59-4C88-974A-579905358915}" sibTransId="{71C19938-A133-4C67-8834-ACAC7F897553}"/>
    <dgm:cxn modelId="{DA343BF0-9301-4479-8E0C-BC80E4572753}" srcId="{AF01965E-B398-4247-801D-6E4A28CDFB7B}" destId="{9B80E6C2-8B3C-4E60-B9F8-C5C2647D007B}" srcOrd="1" destOrd="0" parTransId="{7EBD2935-8931-4436-AA50-69A4E2B01B75}" sibTransId="{F82D6DDC-6296-4717-8291-85D54BC8D6B2}"/>
    <dgm:cxn modelId="{46DF7A1A-7E7D-4B1C-86FF-7503FD7CC971}" type="presParOf" srcId="{E619E104-11D8-4687-89D2-4BFCA3E43B07}" destId="{4E5C3B15-1DE0-4836-B1FC-71A1ED5735A8}" srcOrd="0" destOrd="0" presId="urn:microsoft.com/office/officeart/2005/8/layout/venn1"/>
    <dgm:cxn modelId="{E47E6ABB-00BA-46E4-B60F-71BCA049C3BC}" type="presParOf" srcId="{E619E104-11D8-4687-89D2-4BFCA3E43B07}" destId="{762815E5-3F23-43D2-BAA4-75D2A0DBB099}" srcOrd="1" destOrd="0" presId="urn:microsoft.com/office/officeart/2005/8/layout/venn1"/>
    <dgm:cxn modelId="{5A15C6BC-CED0-4316-ACB1-BF61FDF51F8C}" type="presParOf" srcId="{E619E104-11D8-4687-89D2-4BFCA3E43B07}" destId="{0443F188-11D3-4BF4-8139-52D441CB6A7F}" srcOrd="2" destOrd="0" presId="urn:microsoft.com/office/officeart/2005/8/layout/venn1"/>
    <dgm:cxn modelId="{EF595C8B-77A4-4E34-8A65-C33025AEEA4C}" type="presParOf" srcId="{E619E104-11D8-4687-89D2-4BFCA3E43B07}" destId="{8A27804A-A5C7-4CC3-B909-D3C14DA7B0ED}" srcOrd="3" destOrd="0" presId="urn:microsoft.com/office/officeart/2005/8/layout/venn1"/>
    <dgm:cxn modelId="{95A116A3-B414-4A04-AB35-E53FA98FA4B0}" type="presParOf" srcId="{E619E104-11D8-4687-89D2-4BFCA3E43B07}" destId="{D787B78F-A62E-47B7-B25C-8244B564E6D8}" srcOrd="4" destOrd="0" presId="urn:microsoft.com/office/officeart/2005/8/layout/venn1"/>
    <dgm:cxn modelId="{18B7B48D-5B1F-44B0-878D-234E3435B6B1}" type="presParOf" srcId="{E619E104-11D8-4687-89D2-4BFCA3E43B07}" destId="{76C89573-506B-4434-A980-F4A9685F65A7}" srcOrd="5" destOrd="0" presId="urn:microsoft.com/office/officeart/2005/8/layout/venn1"/>
    <dgm:cxn modelId="{CE902180-74B2-443F-A5EC-1DB8DE560600}" type="presParOf" srcId="{E619E104-11D8-4687-89D2-4BFCA3E43B07}" destId="{5F47B146-32CD-43F6-ABA0-6FEBB7F0CE8A}" srcOrd="6" destOrd="0" presId="urn:microsoft.com/office/officeart/2005/8/layout/venn1"/>
    <dgm:cxn modelId="{8D854B5F-82C8-4969-8D2E-641FA5934EF1}" type="presParOf" srcId="{E619E104-11D8-4687-89D2-4BFCA3E43B07}" destId="{E5D0F928-C665-4ECD-9A1F-D84E658ECAAB}" srcOrd="7" destOrd="0" presId="urn:microsoft.com/office/officeart/2005/8/layout/venn1"/>
    <dgm:cxn modelId="{0F8E79B0-C983-4D3F-B1C9-A2831F6477D4}" type="presParOf" srcId="{E619E104-11D8-4687-89D2-4BFCA3E43B07}" destId="{FA56F6FE-D0B9-4E1A-B640-BB7EE19D3354}" srcOrd="8" destOrd="0" presId="urn:microsoft.com/office/officeart/2005/8/layout/venn1"/>
    <dgm:cxn modelId="{BAE26F09-C82F-4F08-81B9-361AE6A67230}" type="presParOf" srcId="{E619E104-11D8-4687-89D2-4BFCA3E43B07}" destId="{9ABE5EEB-730D-42CE-BF52-A42CBBF35BB6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93F522-E344-4EC1-8484-82C9C20C8C7A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C16C6E0D-E791-4C01-AE4E-D8703BF5C975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Provinces Of Pakistan</a:t>
          </a:r>
          <a:endParaRPr lang="en-PK" sz="4800" b="1" dirty="0">
            <a:latin typeface="Arial Rounded MT Bold" panose="020F0704030504030204" pitchFamily="34" charset="0"/>
          </a:endParaRPr>
        </a:p>
      </dgm:t>
    </dgm:pt>
    <dgm:pt modelId="{582AD4C1-8225-40D3-BFA3-C179792D604D}" type="parTrans" cxnId="{B49E7740-A1EC-401B-839C-E7086AF5A67B}">
      <dgm:prSet/>
      <dgm:spPr/>
      <dgm:t>
        <a:bodyPr/>
        <a:lstStyle/>
        <a:p>
          <a:endParaRPr lang="en-PK"/>
        </a:p>
      </dgm:t>
    </dgm:pt>
    <dgm:pt modelId="{2F67E35C-E0A8-495E-AA75-8D558D7A4C72}" type="sibTrans" cxnId="{B49E7740-A1EC-401B-839C-E7086AF5A67B}">
      <dgm:prSet/>
      <dgm:spPr/>
      <dgm:t>
        <a:bodyPr/>
        <a:lstStyle/>
        <a:p>
          <a:endParaRPr lang="en-PK"/>
        </a:p>
      </dgm:t>
    </dgm:pt>
    <dgm:pt modelId="{88DD1600-D688-48AA-B430-F4C0DEB74ECC}" type="pres">
      <dgm:prSet presAssocID="{DB93F522-E344-4EC1-8484-82C9C20C8C7A}" presName="Name0" presStyleCnt="0">
        <dgm:presLayoutVars>
          <dgm:dir/>
        </dgm:presLayoutVars>
      </dgm:prSet>
      <dgm:spPr/>
    </dgm:pt>
    <dgm:pt modelId="{BE0FBAE2-00CB-4429-8810-DA53B28C1661}" type="pres">
      <dgm:prSet presAssocID="{C16C6E0D-E791-4C01-AE4E-D8703BF5C975}" presName="noChildren" presStyleCnt="0"/>
      <dgm:spPr/>
    </dgm:pt>
    <dgm:pt modelId="{851324EA-E6CD-4030-8D70-34F7CA542FA7}" type="pres">
      <dgm:prSet presAssocID="{C16C6E0D-E791-4C01-AE4E-D8703BF5C975}" presName="gap" presStyleCnt="0"/>
      <dgm:spPr/>
    </dgm:pt>
    <dgm:pt modelId="{9C31B784-EC9C-407E-BA01-9F5EAC2CAF35}" type="pres">
      <dgm:prSet presAssocID="{C16C6E0D-E791-4C01-AE4E-D8703BF5C975}" presName="medCircle2" presStyleLbl="vennNode1" presStyleIdx="0" presStyleCnt="1" custScaleX="71682" custScaleY="73715"/>
      <dgm:spPr/>
    </dgm:pt>
    <dgm:pt modelId="{7645B2BE-963E-4C91-B229-D0CF56B1F7E5}" type="pres">
      <dgm:prSet presAssocID="{C16C6E0D-E791-4C01-AE4E-D8703BF5C975}" presName="txLvlOnly1" presStyleLbl="revTx" presStyleIdx="0" presStyleCnt="1" custLinFactNeighborX="-264" custLinFactNeighborY="576"/>
      <dgm:spPr/>
    </dgm:pt>
  </dgm:ptLst>
  <dgm:cxnLst>
    <dgm:cxn modelId="{B49E7740-A1EC-401B-839C-E7086AF5A67B}" srcId="{DB93F522-E344-4EC1-8484-82C9C20C8C7A}" destId="{C16C6E0D-E791-4C01-AE4E-D8703BF5C975}" srcOrd="0" destOrd="0" parTransId="{582AD4C1-8225-40D3-BFA3-C179792D604D}" sibTransId="{2F67E35C-E0A8-495E-AA75-8D558D7A4C72}"/>
    <dgm:cxn modelId="{AFCF2C87-83E8-4D3E-8183-352B1A4B2D2D}" type="presOf" srcId="{DB93F522-E344-4EC1-8484-82C9C20C8C7A}" destId="{88DD1600-D688-48AA-B430-F4C0DEB74ECC}" srcOrd="0" destOrd="0" presId="urn:microsoft.com/office/officeart/2008/layout/VerticalCircleList"/>
    <dgm:cxn modelId="{0DF4EEB4-4538-491B-AE36-73D8CDBDCC3B}" type="presOf" srcId="{C16C6E0D-E791-4C01-AE4E-D8703BF5C975}" destId="{7645B2BE-963E-4C91-B229-D0CF56B1F7E5}" srcOrd="0" destOrd="0" presId="urn:microsoft.com/office/officeart/2008/layout/VerticalCircleList"/>
    <dgm:cxn modelId="{77616143-C699-4567-91BD-982EAD859C47}" type="presParOf" srcId="{88DD1600-D688-48AA-B430-F4C0DEB74ECC}" destId="{BE0FBAE2-00CB-4429-8810-DA53B28C1661}" srcOrd="0" destOrd="0" presId="urn:microsoft.com/office/officeart/2008/layout/VerticalCircleList"/>
    <dgm:cxn modelId="{6C80146C-AD5B-47AC-8C90-FDACEB9DCE49}" type="presParOf" srcId="{BE0FBAE2-00CB-4429-8810-DA53B28C1661}" destId="{851324EA-E6CD-4030-8D70-34F7CA542FA7}" srcOrd="0" destOrd="0" presId="urn:microsoft.com/office/officeart/2008/layout/VerticalCircleList"/>
    <dgm:cxn modelId="{487C7151-3CDB-4A84-8E72-A96D6705CD10}" type="presParOf" srcId="{BE0FBAE2-00CB-4429-8810-DA53B28C1661}" destId="{9C31B784-EC9C-407E-BA01-9F5EAC2CAF35}" srcOrd="1" destOrd="0" presId="urn:microsoft.com/office/officeart/2008/layout/VerticalCircleList"/>
    <dgm:cxn modelId="{A8DDC99C-7D09-46A1-8D2B-441EF603B6EF}" type="presParOf" srcId="{BE0FBAE2-00CB-4429-8810-DA53B28C1661}" destId="{7645B2BE-963E-4C91-B229-D0CF56B1F7E5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FFB9B3F-CB15-436E-BAEA-C02F6CE0EFE7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44072305-4783-41B5-B790-F8D8E679A67D}">
      <dgm:prSet/>
      <dgm:spPr/>
      <dgm:t>
        <a:bodyPr/>
        <a:lstStyle/>
        <a:p>
          <a:endParaRPr lang="en-PK" sz="3500" dirty="0"/>
        </a:p>
      </dgm:t>
    </dgm:pt>
    <dgm:pt modelId="{68723AF7-F876-4127-B0E1-0066AF1C00D1}" type="parTrans" cxnId="{AB1F88DB-27D4-484A-AF5C-61D07415FB81}">
      <dgm:prSet/>
      <dgm:spPr/>
      <dgm:t>
        <a:bodyPr/>
        <a:lstStyle/>
        <a:p>
          <a:endParaRPr lang="en-PK"/>
        </a:p>
      </dgm:t>
    </dgm:pt>
    <dgm:pt modelId="{DF3863E9-CA29-49CF-91C5-EAAEFE9FE1F1}" type="sibTrans" cxnId="{AB1F88DB-27D4-484A-AF5C-61D07415FB81}">
      <dgm:prSet/>
      <dgm:spPr/>
      <dgm:t>
        <a:bodyPr/>
        <a:lstStyle/>
        <a:p>
          <a:endParaRPr lang="en-PK"/>
        </a:p>
      </dgm:t>
    </dgm:pt>
    <dgm:pt modelId="{A5F76C08-5F00-4A00-B1A1-FB92CFC64D1B}">
      <dgm:prSet custT="1"/>
      <dgm:spPr/>
      <dgm:t>
        <a:bodyPr/>
        <a:lstStyle/>
        <a:p>
          <a:r>
            <a:rPr lang="en-US" sz="2400" b="0" i="1" dirty="0">
              <a:latin typeface="Arial Rounded MT Bold" panose="020F0704030504030204" pitchFamily="34" charset="0"/>
            </a:rPr>
            <a:t>Sindh.</a:t>
          </a:r>
          <a:endParaRPr lang="en-PK" sz="2400" dirty="0">
            <a:latin typeface="Arial Rounded MT Bold" panose="020F0704030504030204" pitchFamily="34" charset="0"/>
          </a:endParaRPr>
        </a:p>
      </dgm:t>
    </dgm:pt>
    <dgm:pt modelId="{BDA7F5AB-D095-4359-953A-B4176AE703BC}" type="parTrans" cxnId="{B9558F0D-E1CD-4355-BBE3-AA1DD4F46174}">
      <dgm:prSet/>
      <dgm:spPr/>
      <dgm:t>
        <a:bodyPr/>
        <a:lstStyle/>
        <a:p>
          <a:endParaRPr lang="en-PK"/>
        </a:p>
      </dgm:t>
    </dgm:pt>
    <dgm:pt modelId="{CF95304C-2732-4987-A818-60698AF2B845}" type="sibTrans" cxnId="{B9558F0D-E1CD-4355-BBE3-AA1DD4F46174}">
      <dgm:prSet/>
      <dgm:spPr/>
      <dgm:t>
        <a:bodyPr/>
        <a:lstStyle/>
        <a:p>
          <a:endParaRPr lang="en-PK"/>
        </a:p>
      </dgm:t>
    </dgm:pt>
    <dgm:pt modelId="{699B2920-BAC8-4A2E-AADB-403465ADCD6D}">
      <dgm:prSet custT="1"/>
      <dgm:spPr/>
      <dgm:t>
        <a:bodyPr/>
        <a:lstStyle/>
        <a:p>
          <a:r>
            <a:rPr lang="en-US" sz="2400" b="0" i="1" dirty="0">
              <a:latin typeface="Arial Rounded MT Bold" panose="020F0704030504030204" pitchFamily="34" charset="0"/>
            </a:rPr>
            <a:t>Punjab.</a:t>
          </a:r>
          <a:endParaRPr lang="en-PK" sz="2400" dirty="0">
            <a:latin typeface="Arial Rounded MT Bold" panose="020F0704030504030204" pitchFamily="34" charset="0"/>
          </a:endParaRPr>
        </a:p>
      </dgm:t>
    </dgm:pt>
    <dgm:pt modelId="{CFEFE1ED-5A42-441B-84E8-C1C2876F1277}" type="parTrans" cxnId="{192B8A87-7E00-45FE-8CFC-A087B5D36B48}">
      <dgm:prSet/>
      <dgm:spPr/>
      <dgm:t>
        <a:bodyPr/>
        <a:lstStyle/>
        <a:p>
          <a:endParaRPr lang="en-PK"/>
        </a:p>
      </dgm:t>
    </dgm:pt>
    <dgm:pt modelId="{DE02E658-CDA8-46D0-86A9-6B8B36E50176}" type="sibTrans" cxnId="{192B8A87-7E00-45FE-8CFC-A087B5D36B48}">
      <dgm:prSet/>
      <dgm:spPr/>
      <dgm:t>
        <a:bodyPr/>
        <a:lstStyle/>
        <a:p>
          <a:endParaRPr lang="en-PK"/>
        </a:p>
      </dgm:t>
    </dgm:pt>
    <dgm:pt modelId="{BBD7913A-F71E-4BBB-A2F9-38B979FE705C}">
      <dgm:prSet custT="1"/>
      <dgm:spPr/>
      <dgm:t>
        <a:bodyPr/>
        <a:lstStyle/>
        <a:p>
          <a:r>
            <a:rPr lang="en-US" sz="2400" b="0" i="1" dirty="0" err="1">
              <a:latin typeface="Arial Rounded MT Bold" panose="020F0704030504030204" pitchFamily="34" charset="0"/>
            </a:rPr>
            <a:t>Balochistan</a:t>
          </a:r>
          <a:r>
            <a:rPr lang="en-US" sz="2400" b="0" i="1" dirty="0">
              <a:latin typeface="Arial Rounded MT Bold" panose="020F0704030504030204" pitchFamily="34" charset="0"/>
            </a:rPr>
            <a:t>.</a:t>
          </a:r>
          <a:endParaRPr lang="en-PK" sz="2400" dirty="0">
            <a:latin typeface="Arial Rounded MT Bold" panose="020F0704030504030204" pitchFamily="34" charset="0"/>
          </a:endParaRPr>
        </a:p>
      </dgm:t>
    </dgm:pt>
    <dgm:pt modelId="{06A8B64A-A0A7-456E-AA76-84D65CCB820E}" type="parTrans" cxnId="{3238C157-0302-464C-A5F5-2732B8C34395}">
      <dgm:prSet/>
      <dgm:spPr/>
      <dgm:t>
        <a:bodyPr/>
        <a:lstStyle/>
        <a:p>
          <a:endParaRPr lang="en-PK"/>
        </a:p>
      </dgm:t>
    </dgm:pt>
    <dgm:pt modelId="{22FDA3A0-8B19-48AF-98A2-1891B5F350CB}" type="sibTrans" cxnId="{3238C157-0302-464C-A5F5-2732B8C34395}">
      <dgm:prSet/>
      <dgm:spPr/>
      <dgm:t>
        <a:bodyPr/>
        <a:lstStyle/>
        <a:p>
          <a:endParaRPr lang="en-PK"/>
        </a:p>
      </dgm:t>
    </dgm:pt>
    <dgm:pt modelId="{D8EB8E34-B8AF-4000-9F37-7C52930E975B}">
      <dgm:prSet custT="1"/>
      <dgm:spPr/>
      <dgm:t>
        <a:bodyPr/>
        <a:lstStyle/>
        <a:p>
          <a:r>
            <a:rPr lang="en-US" sz="2400" b="0" i="1" dirty="0" err="1">
              <a:latin typeface="Arial Rounded MT Bold" panose="020F0704030504030204" pitchFamily="34" charset="0"/>
            </a:rPr>
            <a:t>Kpk</a:t>
          </a:r>
          <a:r>
            <a:rPr lang="en-US" sz="2400" b="0" i="1" dirty="0">
              <a:latin typeface="Arial Rounded MT Bold" panose="020F0704030504030204" pitchFamily="34" charset="0"/>
            </a:rPr>
            <a:t>.</a:t>
          </a:r>
          <a:endParaRPr lang="en-PK" sz="2400" dirty="0">
            <a:latin typeface="Arial Rounded MT Bold" panose="020F0704030504030204" pitchFamily="34" charset="0"/>
          </a:endParaRPr>
        </a:p>
      </dgm:t>
    </dgm:pt>
    <dgm:pt modelId="{DA08BA93-06C0-4C22-9D27-EF94E5509D26}" type="parTrans" cxnId="{0FD8EDB0-4F68-4879-BE25-98F571E71C83}">
      <dgm:prSet/>
      <dgm:spPr/>
      <dgm:t>
        <a:bodyPr/>
        <a:lstStyle/>
        <a:p>
          <a:endParaRPr lang="en-PK"/>
        </a:p>
      </dgm:t>
    </dgm:pt>
    <dgm:pt modelId="{CA6EF520-D5C8-464C-865F-D5C9946BBBD8}" type="sibTrans" cxnId="{0FD8EDB0-4F68-4879-BE25-98F571E71C83}">
      <dgm:prSet/>
      <dgm:spPr/>
      <dgm:t>
        <a:bodyPr/>
        <a:lstStyle/>
        <a:p>
          <a:endParaRPr lang="en-PK"/>
        </a:p>
      </dgm:t>
    </dgm:pt>
    <dgm:pt modelId="{5C021E26-0DF5-4DCF-911B-2CAB1537E824}">
      <dgm:prSet custT="1"/>
      <dgm:spPr/>
      <dgm:t>
        <a:bodyPr/>
        <a:lstStyle/>
        <a:p>
          <a:r>
            <a:rPr lang="en-US" sz="2400" b="0" i="1" dirty="0">
              <a:latin typeface="Arial Rounded MT Bold" panose="020F0704030504030204" pitchFamily="34" charset="0"/>
            </a:rPr>
            <a:t>Gilgit Baltistan</a:t>
          </a:r>
          <a:r>
            <a:rPr lang="en-US" sz="2700" b="0" i="1" dirty="0"/>
            <a:t>.</a:t>
          </a:r>
          <a:endParaRPr lang="en-PK" sz="2700" dirty="0"/>
        </a:p>
      </dgm:t>
    </dgm:pt>
    <dgm:pt modelId="{769747EC-785C-4815-BF7E-DB15D2927A79}" type="parTrans" cxnId="{5361B351-6826-4703-B7A6-18BD983206BA}">
      <dgm:prSet/>
      <dgm:spPr/>
      <dgm:t>
        <a:bodyPr/>
        <a:lstStyle/>
        <a:p>
          <a:endParaRPr lang="en-PK"/>
        </a:p>
      </dgm:t>
    </dgm:pt>
    <dgm:pt modelId="{FC8D735F-AA54-4924-B6BD-5C940C4086CA}" type="sibTrans" cxnId="{5361B351-6826-4703-B7A6-18BD983206BA}">
      <dgm:prSet/>
      <dgm:spPr/>
      <dgm:t>
        <a:bodyPr/>
        <a:lstStyle/>
        <a:p>
          <a:endParaRPr lang="en-PK"/>
        </a:p>
      </dgm:t>
    </dgm:pt>
    <dgm:pt modelId="{55AFD537-D573-4D3A-A13F-688B99D979AE}" type="pres">
      <dgm:prSet presAssocID="{6FFB9B3F-CB15-436E-BAEA-C02F6CE0EFE7}" presName="linearFlow" presStyleCnt="0">
        <dgm:presLayoutVars>
          <dgm:dir/>
          <dgm:resizeHandles val="exact"/>
        </dgm:presLayoutVars>
      </dgm:prSet>
      <dgm:spPr/>
    </dgm:pt>
    <dgm:pt modelId="{0339D698-4AFF-43E2-984B-DFDD6FAD2386}" type="pres">
      <dgm:prSet presAssocID="{44072305-4783-41B5-B790-F8D8E679A67D}" presName="composite" presStyleCnt="0"/>
      <dgm:spPr/>
    </dgm:pt>
    <dgm:pt modelId="{769F4AAF-CAE8-4D7C-9109-28F7CE31DC72}" type="pres">
      <dgm:prSet presAssocID="{44072305-4783-41B5-B790-F8D8E679A67D}" presName="imgShp" presStyleLbl="fgImgPlace1" presStyleIdx="0" presStyleCnt="1" custLinFactNeighborX="0" custLinFactNeighborY="63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4000" b="-24000"/>
          </a:stretch>
        </a:blipFill>
      </dgm:spPr>
    </dgm:pt>
    <dgm:pt modelId="{71E45D8C-038E-42B3-B0DA-BBDA162BCBD0}" type="pres">
      <dgm:prSet presAssocID="{44072305-4783-41B5-B790-F8D8E679A67D}" presName="txShp" presStyleLbl="node1" presStyleIdx="0" presStyleCnt="1" custLinFactNeighborX="165" custLinFactNeighborY="1312">
        <dgm:presLayoutVars>
          <dgm:bulletEnabled val="1"/>
        </dgm:presLayoutVars>
      </dgm:prSet>
      <dgm:spPr/>
    </dgm:pt>
  </dgm:ptLst>
  <dgm:cxnLst>
    <dgm:cxn modelId="{B9558F0D-E1CD-4355-BBE3-AA1DD4F46174}" srcId="{44072305-4783-41B5-B790-F8D8E679A67D}" destId="{A5F76C08-5F00-4A00-B1A1-FB92CFC64D1B}" srcOrd="0" destOrd="0" parTransId="{BDA7F5AB-D095-4359-953A-B4176AE703BC}" sibTransId="{CF95304C-2732-4987-A818-60698AF2B845}"/>
    <dgm:cxn modelId="{00B1C62F-9C27-467A-93C7-8E4EADD109C2}" type="presOf" srcId="{A5F76C08-5F00-4A00-B1A1-FB92CFC64D1B}" destId="{71E45D8C-038E-42B3-B0DA-BBDA162BCBD0}" srcOrd="0" destOrd="1" presId="urn:microsoft.com/office/officeart/2005/8/layout/vList3"/>
    <dgm:cxn modelId="{BCA2D43D-9C67-4CDD-9036-F9CD46679FD9}" type="presOf" srcId="{44072305-4783-41B5-B790-F8D8E679A67D}" destId="{71E45D8C-038E-42B3-B0DA-BBDA162BCBD0}" srcOrd="0" destOrd="0" presId="urn:microsoft.com/office/officeart/2005/8/layout/vList3"/>
    <dgm:cxn modelId="{735DDA49-5412-4204-83E3-C64B77E4E273}" type="presOf" srcId="{699B2920-BAC8-4A2E-AADB-403465ADCD6D}" destId="{71E45D8C-038E-42B3-B0DA-BBDA162BCBD0}" srcOrd="0" destOrd="2" presId="urn:microsoft.com/office/officeart/2005/8/layout/vList3"/>
    <dgm:cxn modelId="{5361B351-6826-4703-B7A6-18BD983206BA}" srcId="{44072305-4783-41B5-B790-F8D8E679A67D}" destId="{5C021E26-0DF5-4DCF-911B-2CAB1537E824}" srcOrd="4" destOrd="0" parTransId="{769747EC-785C-4815-BF7E-DB15D2927A79}" sibTransId="{FC8D735F-AA54-4924-B6BD-5C940C4086CA}"/>
    <dgm:cxn modelId="{3238C157-0302-464C-A5F5-2732B8C34395}" srcId="{44072305-4783-41B5-B790-F8D8E679A67D}" destId="{BBD7913A-F71E-4BBB-A2F9-38B979FE705C}" srcOrd="2" destOrd="0" parTransId="{06A8B64A-A0A7-456E-AA76-84D65CCB820E}" sibTransId="{22FDA3A0-8B19-48AF-98A2-1891B5F350CB}"/>
    <dgm:cxn modelId="{192B8A87-7E00-45FE-8CFC-A087B5D36B48}" srcId="{44072305-4783-41B5-B790-F8D8E679A67D}" destId="{699B2920-BAC8-4A2E-AADB-403465ADCD6D}" srcOrd="1" destOrd="0" parTransId="{CFEFE1ED-5A42-441B-84E8-C1C2876F1277}" sibTransId="{DE02E658-CDA8-46D0-86A9-6B8B36E50176}"/>
    <dgm:cxn modelId="{02015F9D-73D6-4FA6-836F-E0ABFD624B62}" type="presOf" srcId="{5C021E26-0DF5-4DCF-911B-2CAB1537E824}" destId="{71E45D8C-038E-42B3-B0DA-BBDA162BCBD0}" srcOrd="0" destOrd="5" presId="urn:microsoft.com/office/officeart/2005/8/layout/vList3"/>
    <dgm:cxn modelId="{0FD8EDB0-4F68-4879-BE25-98F571E71C83}" srcId="{44072305-4783-41B5-B790-F8D8E679A67D}" destId="{D8EB8E34-B8AF-4000-9F37-7C52930E975B}" srcOrd="3" destOrd="0" parTransId="{DA08BA93-06C0-4C22-9D27-EF94E5509D26}" sibTransId="{CA6EF520-D5C8-464C-865F-D5C9946BBBD8}"/>
    <dgm:cxn modelId="{8AFFF2BC-B22D-4C9B-853B-984955DC8A22}" type="presOf" srcId="{6FFB9B3F-CB15-436E-BAEA-C02F6CE0EFE7}" destId="{55AFD537-D573-4D3A-A13F-688B99D979AE}" srcOrd="0" destOrd="0" presId="urn:microsoft.com/office/officeart/2005/8/layout/vList3"/>
    <dgm:cxn modelId="{967B8AD7-724E-497D-A36F-F228F3DD0F99}" type="presOf" srcId="{BBD7913A-F71E-4BBB-A2F9-38B979FE705C}" destId="{71E45D8C-038E-42B3-B0DA-BBDA162BCBD0}" srcOrd="0" destOrd="3" presId="urn:microsoft.com/office/officeart/2005/8/layout/vList3"/>
    <dgm:cxn modelId="{AB1F88DB-27D4-484A-AF5C-61D07415FB81}" srcId="{6FFB9B3F-CB15-436E-BAEA-C02F6CE0EFE7}" destId="{44072305-4783-41B5-B790-F8D8E679A67D}" srcOrd="0" destOrd="0" parTransId="{68723AF7-F876-4127-B0E1-0066AF1C00D1}" sibTransId="{DF3863E9-CA29-49CF-91C5-EAAEFE9FE1F1}"/>
    <dgm:cxn modelId="{22A019F4-689E-485B-ABAE-0FC3585F94EC}" type="presOf" srcId="{D8EB8E34-B8AF-4000-9F37-7C52930E975B}" destId="{71E45D8C-038E-42B3-B0DA-BBDA162BCBD0}" srcOrd="0" destOrd="4" presId="urn:microsoft.com/office/officeart/2005/8/layout/vList3"/>
    <dgm:cxn modelId="{D1818644-3DF3-44AA-ABAC-92E8FD1CD0A2}" type="presParOf" srcId="{55AFD537-D573-4D3A-A13F-688B99D979AE}" destId="{0339D698-4AFF-43E2-984B-DFDD6FAD2386}" srcOrd="0" destOrd="0" presId="urn:microsoft.com/office/officeart/2005/8/layout/vList3"/>
    <dgm:cxn modelId="{E98EF4B1-664E-4B08-BB6F-AD0F247B933C}" type="presParOf" srcId="{0339D698-4AFF-43E2-984B-DFDD6FAD2386}" destId="{769F4AAF-CAE8-4D7C-9109-28F7CE31DC72}" srcOrd="0" destOrd="0" presId="urn:microsoft.com/office/officeart/2005/8/layout/vList3"/>
    <dgm:cxn modelId="{8FD8894F-5328-4E20-AEE1-4E473C8E26F1}" type="presParOf" srcId="{0339D698-4AFF-43E2-984B-DFDD6FAD2386}" destId="{71E45D8C-038E-42B3-B0DA-BBDA162BCBD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DB8C4D2-8E33-42E3-B664-5853FBD7137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87922947-DB4B-4703-AC7A-AA91124FAD13}">
      <dgm:prSet custT="1"/>
      <dgm:spPr/>
      <dgm:t>
        <a:bodyPr/>
        <a:lstStyle/>
        <a:p>
          <a:r>
            <a:rPr lang="en-US" sz="1800" b="0" i="1" dirty="0">
              <a:latin typeface="Arial Rounded MT Bold" panose="020F0704030504030204" pitchFamily="34" charset="0"/>
            </a:rPr>
            <a:t>Lahore: Mughal Architecture, Food And Culture</a:t>
          </a:r>
          <a:r>
            <a:rPr lang="en-US" sz="1800" b="0" i="1" dirty="0"/>
            <a:t>.</a:t>
          </a:r>
          <a:endParaRPr lang="en-PK" sz="1800" dirty="0"/>
        </a:p>
      </dgm:t>
    </dgm:pt>
    <dgm:pt modelId="{58781B9F-1F32-48A0-8983-23EFC2653143}" type="parTrans" cxnId="{2AC51FCF-621B-4301-A79F-F1C0867CD7A4}">
      <dgm:prSet/>
      <dgm:spPr/>
      <dgm:t>
        <a:bodyPr/>
        <a:lstStyle/>
        <a:p>
          <a:endParaRPr lang="en-PK"/>
        </a:p>
      </dgm:t>
    </dgm:pt>
    <dgm:pt modelId="{48956537-2B5F-43CF-AECE-00D9E6FE23FE}" type="sibTrans" cxnId="{2AC51FCF-621B-4301-A79F-F1C0867CD7A4}">
      <dgm:prSet/>
      <dgm:spPr/>
      <dgm:t>
        <a:bodyPr/>
        <a:lstStyle/>
        <a:p>
          <a:endParaRPr lang="en-PK"/>
        </a:p>
      </dgm:t>
    </dgm:pt>
    <dgm:pt modelId="{961BA439-4C1A-4994-A1F1-BA5B6C5BF8C4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Karachi: Beaches, Food And Night Life.</a:t>
          </a:r>
          <a:endParaRPr lang="en-PK" dirty="0">
            <a:latin typeface="Arial Rounded MT Bold" panose="020F0704030504030204" pitchFamily="34" charset="0"/>
          </a:endParaRPr>
        </a:p>
      </dgm:t>
    </dgm:pt>
    <dgm:pt modelId="{EFCCE4FD-8D33-4D05-B182-BC26DBA5D580}" type="parTrans" cxnId="{6B3597A4-73A1-406A-B1C2-D03BDB1AAF25}">
      <dgm:prSet/>
      <dgm:spPr/>
      <dgm:t>
        <a:bodyPr/>
        <a:lstStyle/>
        <a:p>
          <a:endParaRPr lang="en-PK"/>
        </a:p>
      </dgm:t>
    </dgm:pt>
    <dgm:pt modelId="{B07C1D31-D50B-4F87-BDCD-BC29F372BD51}" type="sibTrans" cxnId="{6B3597A4-73A1-406A-B1C2-D03BDB1AAF25}">
      <dgm:prSet/>
      <dgm:spPr/>
      <dgm:t>
        <a:bodyPr/>
        <a:lstStyle/>
        <a:p>
          <a:endParaRPr lang="en-PK"/>
        </a:p>
      </dgm:t>
    </dgm:pt>
    <dgm:pt modelId="{4A5EE10D-47B6-4937-A138-A58501953858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Islamabad: Faisal Mosque And Margalla Hills</a:t>
          </a:r>
          <a:r>
            <a:rPr lang="en-US" b="0" i="1" dirty="0"/>
            <a:t>.</a:t>
          </a:r>
          <a:endParaRPr lang="en-PK" dirty="0"/>
        </a:p>
      </dgm:t>
    </dgm:pt>
    <dgm:pt modelId="{1707E495-7836-4AB5-854C-A2537FB5F18E}" type="parTrans" cxnId="{3DF9751B-4BE9-4A0F-97FC-8747C4C19137}">
      <dgm:prSet/>
      <dgm:spPr/>
      <dgm:t>
        <a:bodyPr/>
        <a:lstStyle/>
        <a:p>
          <a:endParaRPr lang="en-PK"/>
        </a:p>
      </dgm:t>
    </dgm:pt>
    <dgm:pt modelId="{54B0C10F-3472-43BF-8E11-28200DDCB65A}" type="sibTrans" cxnId="{3DF9751B-4BE9-4A0F-97FC-8747C4C19137}">
      <dgm:prSet/>
      <dgm:spPr/>
      <dgm:t>
        <a:bodyPr/>
        <a:lstStyle/>
        <a:p>
          <a:endParaRPr lang="en-PK"/>
        </a:p>
      </dgm:t>
    </dgm:pt>
    <dgm:pt modelId="{70D57AEF-2E43-48EB-8E6A-8B581763FC47}">
      <dgm:prSet custT="1"/>
      <dgm:spPr/>
      <dgm:t>
        <a:bodyPr/>
        <a:lstStyle/>
        <a:p>
          <a:r>
            <a:rPr lang="en-US" sz="1800" b="0" i="1" dirty="0">
              <a:latin typeface="Arial Rounded MT Bold" panose="020F0704030504030204" pitchFamily="34" charset="0"/>
            </a:rPr>
            <a:t>Mohenjo-daro: Ancient Indus Valley Civilization Ruins</a:t>
          </a:r>
          <a:r>
            <a:rPr lang="en-US" sz="1800" b="0" i="1" dirty="0"/>
            <a:t>.</a:t>
          </a:r>
          <a:endParaRPr lang="en-PK" sz="1800" dirty="0"/>
        </a:p>
      </dgm:t>
    </dgm:pt>
    <dgm:pt modelId="{E4F54F03-687E-4B23-B406-9789DCB81850}" type="parTrans" cxnId="{BFDED90C-6E68-4E4F-9DE1-2234DC333FBF}">
      <dgm:prSet/>
      <dgm:spPr/>
      <dgm:t>
        <a:bodyPr/>
        <a:lstStyle/>
        <a:p>
          <a:endParaRPr lang="en-PK"/>
        </a:p>
      </dgm:t>
    </dgm:pt>
    <dgm:pt modelId="{B937C29E-0EB5-4B5D-BC0E-42C4076C8C8B}" type="sibTrans" cxnId="{BFDED90C-6E68-4E4F-9DE1-2234DC333FBF}">
      <dgm:prSet/>
      <dgm:spPr/>
      <dgm:t>
        <a:bodyPr/>
        <a:lstStyle/>
        <a:p>
          <a:endParaRPr lang="en-PK"/>
        </a:p>
      </dgm:t>
    </dgm:pt>
    <dgm:pt modelId="{4754B4DF-3424-47BF-9F02-65251227CF9C}">
      <dgm:prSet/>
      <dgm:spPr/>
      <dgm:t>
        <a:bodyPr/>
        <a:lstStyle/>
        <a:p>
          <a:r>
            <a:rPr lang="en-US" b="0" i="1" dirty="0">
              <a:latin typeface="Arial Rounded MT Bold" panose="020F0704030504030204" pitchFamily="34" charset="0"/>
            </a:rPr>
            <a:t>Northern Areas: Natural Beauty, Trekking, Lakes, Snowfall, Mountains And Adventures .</a:t>
          </a:r>
          <a:endParaRPr lang="en-PK" dirty="0">
            <a:latin typeface="Arial Rounded MT Bold" panose="020F0704030504030204" pitchFamily="34" charset="0"/>
          </a:endParaRPr>
        </a:p>
      </dgm:t>
    </dgm:pt>
    <dgm:pt modelId="{87CF2E94-9138-4AE9-B811-2E5B37A694DF}" type="parTrans" cxnId="{B28114C2-5513-41BC-9121-E91B97797F73}">
      <dgm:prSet/>
      <dgm:spPr/>
      <dgm:t>
        <a:bodyPr/>
        <a:lstStyle/>
        <a:p>
          <a:endParaRPr lang="en-PK"/>
        </a:p>
      </dgm:t>
    </dgm:pt>
    <dgm:pt modelId="{BC87AF24-605F-431E-A5C5-3C862F9C4598}" type="sibTrans" cxnId="{B28114C2-5513-41BC-9121-E91B97797F73}">
      <dgm:prSet/>
      <dgm:spPr/>
      <dgm:t>
        <a:bodyPr/>
        <a:lstStyle/>
        <a:p>
          <a:endParaRPr lang="en-PK"/>
        </a:p>
      </dgm:t>
    </dgm:pt>
    <dgm:pt modelId="{4D58D8E4-6566-4DC1-AA6F-FB32C5C9330C}" type="pres">
      <dgm:prSet presAssocID="{7DB8C4D2-8E33-42E3-B664-5853FBD71378}" presName="linearFlow" presStyleCnt="0">
        <dgm:presLayoutVars>
          <dgm:dir/>
          <dgm:resizeHandles val="exact"/>
        </dgm:presLayoutVars>
      </dgm:prSet>
      <dgm:spPr/>
    </dgm:pt>
    <dgm:pt modelId="{60704F5A-17B4-48B1-A30D-E6401416B4DA}" type="pres">
      <dgm:prSet presAssocID="{87922947-DB4B-4703-AC7A-AA91124FAD13}" presName="composite" presStyleCnt="0"/>
      <dgm:spPr/>
    </dgm:pt>
    <dgm:pt modelId="{F7F7675C-4266-4289-B088-7130D84C04F7}" type="pres">
      <dgm:prSet presAssocID="{87922947-DB4B-4703-AC7A-AA91124FAD13}" presName="imgShp" presStyleLbl="fgImgPlac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00" r="-45000"/>
          </a:stretch>
        </a:blipFill>
      </dgm:spPr>
    </dgm:pt>
    <dgm:pt modelId="{9F8A9739-BF75-4E90-9D6E-3F15641AA08E}" type="pres">
      <dgm:prSet presAssocID="{87922947-DB4B-4703-AC7A-AA91124FAD13}" presName="txShp" presStyleLbl="node1" presStyleIdx="0" presStyleCnt="5" custLinFactNeighborX="-331" custLinFactNeighborY="1453">
        <dgm:presLayoutVars>
          <dgm:bulletEnabled val="1"/>
        </dgm:presLayoutVars>
      </dgm:prSet>
      <dgm:spPr/>
    </dgm:pt>
    <dgm:pt modelId="{65B12011-04D7-4148-B08C-9BACA0780B5F}" type="pres">
      <dgm:prSet presAssocID="{48956537-2B5F-43CF-AECE-00D9E6FE23FE}" presName="spacing" presStyleCnt="0"/>
      <dgm:spPr/>
    </dgm:pt>
    <dgm:pt modelId="{7DB3831B-8BE3-474B-87F4-1467A64512FE}" type="pres">
      <dgm:prSet presAssocID="{961BA439-4C1A-4994-A1F1-BA5B6C5BF8C4}" presName="composite" presStyleCnt="0"/>
      <dgm:spPr/>
    </dgm:pt>
    <dgm:pt modelId="{BE20636E-A024-4788-B0F2-92DECE47E985}" type="pres">
      <dgm:prSet presAssocID="{961BA439-4C1A-4994-A1F1-BA5B6C5BF8C4}" presName="imgShp" presStyleLbl="fgImgPlac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4C529C58-B25F-4DB7-B9EF-DDC31266D012}" type="pres">
      <dgm:prSet presAssocID="{961BA439-4C1A-4994-A1F1-BA5B6C5BF8C4}" presName="txShp" presStyleLbl="node1" presStyleIdx="1" presStyleCnt="5">
        <dgm:presLayoutVars>
          <dgm:bulletEnabled val="1"/>
        </dgm:presLayoutVars>
      </dgm:prSet>
      <dgm:spPr/>
    </dgm:pt>
    <dgm:pt modelId="{29EC15D0-F316-407F-B9D2-F538D986F7AC}" type="pres">
      <dgm:prSet presAssocID="{B07C1D31-D50B-4F87-BDCD-BC29F372BD51}" presName="spacing" presStyleCnt="0"/>
      <dgm:spPr/>
    </dgm:pt>
    <dgm:pt modelId="{118836FA-273B-4C7F-8999-5AC2427AE020}" type="pres">
      <dgm:prSet presAssocID="{4A5EE10D-47B6-4937-A138-A58501953858}" presName="composite" presStyleCnt="0"/>
      <dgm:spPr/>
    </dgm:pt>
    <dgm:pt modelId="{BD04902B-7F09-4793-85EC-1234D367773B}" type="pres">
      <dgm:prSet presAssocID="{4A5EE10D-47B6-4937-A138-A58501953858}" presName="imgShp" presStyleLbl="fgImgPlac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</dgm:spPr>
    </dgm:pt>
    <dgm:pt modelId="{F2BD9AC3-7F04-4910-949E-79D1C10AD026}" type="pres">
      <dgm:prSet presAssocID="{4A5EE10D-47B6-4937-A138-A58501953858}" presName="txShp" presStyleLbl="node1" presStyleIdx="2" presStyleCnt="5">
        <dgm:presLayoutVars>
          <dgm:bulletEnabled val="1"/>
        </dgm:presLayoutVars>
      </dgm:prSet>
      <dgm:spPr/>
    </dgm:pt>
    <dgm:pt modelId="{36A412F1-AB6A-4C71-9F86-90E0DC8862E3}" type="pres">
      <dgm:prSet presAssocID="{54B0C10F-3472-43BF-8E11-28200DDCB65A}" presName="spacing" presStyleCnt="0"/>
      <dgm:spPr/>
    </dgm:pt>
    <dgm:pt modelId="{3F4DD805-1D92-44FC-AA9F-E517DAD925AE}" type="pres">
      <dgm:prSet presAssocID="{70D57AEF-2E43-48EB-8E6A-8B581763FC47}" presName="composite" presStyleCnt="0"/>
      <dgm:spPr/>
    </dgm:pt>
    <dgm:pt modelId="{15482164-4F14-4A41-A655-2A22F9803A51}" type="pres">
      <dgm:prSet presAssocID="{70D57AEF-2E43-48EB-8E6A-8B581763FC47}" presName="imgShp" presStyleLbl="fgImgPlace1" presStyleIdx="3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</dgm:spPr>
    </dgm:pt>
    <dgm:pt modelId="{97622920-67C4-451C-BC76-E0B1470CD56D}" type="pres">
      <dgm:prSet presAssocID="{70D57AEF-2E43-48EB-8E6A-8B581763FC47}" presName="txShp" presStyleLbl="node1" presStyleIdx="3" presStyleCnt="5">
        <dgm:presLayoutVars>
          <dgm:bulletEnabled val="1"/>
        </dgm:presLayoutVars>
      </dgm:prSet>
      <dgm:spPr/>
    </dgm:pt>
    <dgm:pt modelId="{F51C32DA-722A-4ED1-B51F-92C9B81D5BA5}" type="pres">
      <dgm:prSet presAssocID="{B937C29E-0EB5-4B5D-BC0E-42C4076C8C8B}" presName="spacing" presStyleCnt="0"/>
      <dgm:spPr/>
    </dgm:pt>
    <dgm:pt modelId="{3231B99E-BAB2-4CC7-86C8-E27AF9B0946D}" type="pres">
      <dgm:prSet presAssocID="{4754B4DF-3424-47BF-9F02-65251227CF9C}" presName="composite" presStyleCnt="0"/>
      <dgm:spPr/>
    </dgm:pt>
    <dgm:pt modelId="{3B571F9A-C18B-48CF-A443-1D0C5D6C12A8}" type="pres">
      <dgm:prSet presAssocID="{4754B4DF-3424-47BF-9F02-65251227CF9C}" presName="imgShp" presStyleLbl="fgImgPlace1" presStyleIdx="4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0424C43F-D34F-4F88-90E7-3C425FF4F7C0}" type="pres">
      <dgm:prSet presAssocID="{4754B4DF-3424-47BF-9F02-65251227CF9C}" presName="txShp" presStyleLbl="node1" presStyleIdx="4" presStyleCnt="5">
        <dgm:presLayoutVars>
          <dgm:bulletEnabled val="1"/>
        </dgm:presLayoutVars>
      </dgm:prSet>
      <dgm:spPr/>
    </dgm:pt>
  </dgm:ptLst>
  <dgm:cxnLst>
    <dgm:cxn modelId="{BFDED90C-6E68-4E4F-9DE1-2234DC333FBF}" srcId="{7DB8C4D2-8E33-42E3-B664-5853FBD71378}" destId="{70D57AEF-2E43-48EB-8E6A-8B581763FC47}" srcOrd="3" destOrd="0" parTransId="{E4F54F03-687E-4B23-B406-9789DCB81850}" sibTransId="{B937C29E-0EB5-4B5D-BC0E-42C4076C8C8B}"/>
    <dgm:cxn modelId="{98F34A1B-43FC-445F-BA63-364BAF223FF3}" type="presOf" srcId="{4A5EE10D-47B6-4937-A138-A58501953858}" destId="{F2BD9AC3-7F04-4910-949E-79D1C10AD026}" srcOrd="0" destOrd="0" presId="urn:microsoft.com/office/officeart/2005/8/layout/vList3"/>
    <dgm:cxn modelId="{3DF9751B-4BE9-4A0F-97FC-8747C4C19137}" srcId="{7DB8C4D2-8E33-42E3-B664-5853FBD71378}" destId="{4A5EE10D-47B6-4937-A138-A58501953858}" srcOrd="2" destOrd="0" parTransId="{1707E495-7836-4AB5-854C-A2537FB5F18E}" sibTransId="{54B0C10F-3472-43BF-8E11-28200DDCB65A}"/>
    <dgm:cxn modelId="{24E1C76E-E989-4ACB-9BE9-A64354B5331E}" type="presOf" srcId="{70D57AEF-2E43-48EB-8E6A-8B581763FC47}" destId="{97622920-67C4-451C-BC76-E0B1470CD56D}" srcOrd="0" destOrd="0" presId="urn:microsoft.com/office/officeart/2005/8/layout/vList3"/>
    <dgm:cxn modelId="{874BA859-4246-45E7-B9C9-E4DE132FB0BB}" type="presOf" srcId="{4754B4DF-3424-47BF-9F02-65251227CF9C}" destId="{0424C43F-D34F-4F88-90E7-3C425FF4F7C0}" srcOrd="0" destOrd="0" presId="urn:microsoft.com/office/officeart/2005/8/layout/vList3"/>
    <dgm:cxn modelId="{EA2C3D81-4D49-4494-BF3E-BE68ED5A6293}" type="presOf" srcId="{7DB8C4D2-8E33-42E3-B664-5853FBD71378}" destId="{4D58D8E4-6566-4DC1-AA6F-FB32C5C9330C}" srcOrd="0" destOrd="0" presId="urn:microsoft.com/office/officeart/2005/8/layout/vList3"/>
    <dgm:cxn modelId="{6B3597A4-73A1-406A-B1C2-D03BDB1AAF25}" srcId="{7DB8C4D2-8E33-42E3-B664-5853FBD71378}" destId="{961BA439-4C1A-4994-A1F1-BA5B6C5BF8C4}" srcOrd="1" destOrd="0" parTransId="{EFCCE4FD-8D33-4D05-B182-BC26DBA5D580}" sibTransId="{B07C1D31-D50B-4F87-BDCD-BC29F372BD51}"/>
    <dgm:cxn modelId="{E727FDB1-2529-4635-8DFD-AD91F450D065}" type="presOf" srcId="{961BA439-4C1A-4994-A1F1-BA5B6C5BF8C4}" destId="{4C529C58-B25F-4DB7-B9EF-DDC31266D012}" srcOrd="0" destOrd="0" presId="urn:microsoft.com/office/officeart/2005/8/layout/vList3"/>
    <dgm:cxn modelId="{AABF5DBA-50A3-425A-B83B-2DFC9D424E25}" type="presOf" srcId="{87922947-DB4B-4703-AC7A-AA91124FAD13}" destId="{9F8A9739-BF75-4E90-9D6E-3F15641AA08E}" srcOrd="0" destOrd="0" presId="urn:microsoft.com/office/officeart/2005/8/layout/vList3"/>
    <dgm:cxn modelId="{B28114C2-5513-41BC-9121-E91B97797F73}" srcId="{7DB8C4D2-8E33-42E3-B664-5853FBD71378}" destId="{4754B4DF-3424-47BF-9F02-65251227CF9C}" srcOrd="4" destOrd="0" parTransId="{87CF2E94-9138-4AE9-B811-2E5B37A694DF}" sibTransId="{BC87AF24-605F-431E-A5C5-3C862F9C4598}"/>
    <dgm:cxn modelId="{2AC51FCF-621B-4301-A79F-F1C0867CD7A4}" srcId="{7DB8C4D2-8E33-42E3-B664-5853FBD71378}" destId="{87922947-DB4B-4703-AC7A-AA91124FAD13}" srcOrd="0" destOrd="0" parTransId="{58781B9F-1F32-48A0-8983-23EFC2653143}" sibTransId="{48956537-2B5F-43CF-AECE-00D9E6FE23FE}"/>
    <dgm:cxn modelId="{0BD27EA3-1BEA-4F34-A4C7-708127762993}" type="presParOf" srcId="{4D58D8E4-6566-4DC1-AA6F-FB32C5C9330C}" destId="{60704F5A-17B4-48B1-A30D-E6401416B4DA}" srcOrd="0" destOrd="0" presId="urn:microsoft.com/office/officeart/2005/8/layout/vList3"/>
    <dgm:cxn modelId="{85AB2052-BF30-4D76-9F9F-C4658A64B16C}" type="presParOf" srcId="{60704F5A-17B4-48B1-A30D-E6401416B4DA}" destId="{F7F7675C-4266-4289-B088-7130D84C04F7}" srcOrd="0" destOrd="0" presId="urn:microsoft.com/office/officeart/2005/8/layout/vList3"/>
    <dgm:cxn modelId="{1C41AF39-20A0-4E1C-9006-702C587F09B3}" type="presParOf" srcId="{60704F5A-17B4-48B1-A30D-E6401416B4DA}" destId="{9F8A9739-BF75-4E90-9D6E-3F15641AA08E}" srcOrd="1" destOrd="0" presId="urn:microsoft.com/office/officeart/2005/8/layout/vList3"/>
    <dgm:cxn modelId="{30FBC8E0-F74A-41FA-A84B-1597E8CC52D7}" type="presParOf" srcId="{4D58D8E4-6566-4DC1-AA6F-FB32C5C9330C}" destId="{65B12011-04D7-4148-B08C-9BACA0780B5F}" srcOrd="1" destOrd="0" presId="urn:microsoft.com/office/officeart/2005/8/layout/vList3"/>
    <dgm:cxn modelId="{46DCFB0B-B55C-426D-A504-C258895D8E07}" type="presParOf" srcId="{4D58D8E4-6566-4DC1-AA6F-FB32C5C9330C}" destId="{7DB3831B-8BE3-474B-87F4-1467A64512FE}" srcOrd="2" destOrd="0" presId="urn:microsoft.com/office/officeart/2005/8/layout/vList3"/>
    <dgm:cxn modelId="{077EBA98-8CFA-49F5-8940-507FA1C694E5}" type="presParOf" srcId="{7DB3831B-8BE3-474B-87F4-1467A64512FE}" destId="{BE20636E-A024-4788-B0F2-92DECE47E985}" srcOrd="0" destOrd="0" presId="urn:microsoft.com/office/officeart/2005/8/layout/vList3"/>
    <dgm:cxn modelId="{BCBC3A02-EF26-40B0-8E7B-85116E1E95C5}" type="presParOf" srcId="{7DB3831B-8BE3-474B-87F4-1467A64512FE}" destId="{4C529C58-B25F-4DB7-B9EF-DDC31266D012}" srcOrd="1" destOrd="0" presId="urn:microsoft.com/office/officeart/2005/8/layout/vList3"/>
    <dgm:cxn modelId="{4B1024AC-3C41-4F66-AA32-C95A61F8F446}" type="presParOf" srcId="{4D58D8E4-6566-4DC1-AA6F-FB32C5C9330C}" destId="{29EC15D0-F316-407F-B9D2-F538D986F7AC}" srcOrd="3" destOrd="0" presId="urn:microsoft.com/office/officeart/2005/8/layout/vList3"/>
    <dgm:cxn modelId="{7DA895A7-4101-4A36-A4FA-8DB6E23A0721}" type="presParOf" srcId="{4D58D8E4-6566-4DC1-AA6F-FB32C5C9330C}" destId="{118836FA-273B-4C7F-8999-5AC2427AE020}" srcOrd="4" destOrd="0" presId="urn:microsoft.com/office/officeart/2005/8/layout/vList3"/>
    <dgm:cxn modelId="{35F52655-DFD8-4881-A2A7-8B8922625D30}" type="presParOf" srcId="{118836FA-273B-4C7F-8999-5AC2427AE020}" destId="{BD04902B-7F09-4793-85EC-1234D367773B}" srcOrd="0" destOrd="0" presId="urn:microsoft.com/office/officeart/2005/8/layout/vList3"/>
    <dgm:cxn modelId="{12A225F7-FE41-4967-81F2-D6C6FA299884}" type="presParOf" srcId="{118836FA-273B-4C7F-8999-5AC2427AE020}" destId="{F2BD9AC3-7F04-4910-949E-79D1C10AD026}" srcOrd="1" destOrd="0" presId="urn:microsoft.com/office/officeart/2005/8/layout/vList3"/>
    <dgm:cxn modelId="{5C2A37AA-F0A2-463A-A412-4FC302BF0677}" type="presParOf" srcId="{4D58D8E4-6566-4DC1-AA6F-FB32C5C9330C}" destId="{36A412F1-AB6A-4C71-9F86-90E0DC8862E3}" srcOrd="5" destOrd="0" presId="urn:microsoft.com/office/officeart/2005/8/layout/vList3"/>
    <dgm:cxn modelId="{07D9CC76-5A58-482E-95C7-7256F6D3B738}" type="presParOf" srcId="{4D58D8E4-6566-4DC1-AA6F-FB32C5C9330C}" destId="{3F4DD805-1D92-44FC-AA9F-E517DAD925AE}" srcOrd="6" destOrd="0" presId="urn:microsoft.com/office/officeart/2005/8/layout/vList3"/>
    <dgm:cxn modelId="{92C9F71C-4C7E-4761-A690-418B51113CC0}" type="presParOf" srcId="{3F4DD805-1D92-44FC-AA9F-E517DAD925AE}" destId="{15482164-4F14-4A41-A655-2A22F9803A51}" srcOrd="0" destOrd="0" presId="urn:microsoft.com/office/officeart/2005/8/layout/vList3"/>
    <dgm:cxn modelId="{394AFEFA-ACBB-4E7D-9D3F-5A035B300EE1}" type="presParOf" srcId="{3F4DD805-1D92-44FC-AA9F-E517DAD925AE}" destId="{97622920-67C4-451C-BC76-E0B1470CD56D}" srcOrd="1" destOrd="0" presId="urn:microsoft.com/office/officeart/2005/8/layout/vList3"/>
    <dgm:cxn modelId="{8FA55D16-FC5D-4767-9963-0BA0B820318D}" type="presParOf" srcId="{4D58D8E4-6566-4DC1-AA6F-FB32C5C9330C}" destId="{F51C32DA-722A-4ED1-B51F-92C9B81D5BA5}" srcOrd="7" destOrd="0" presId="urn:microsoft.com/office/officeart/2005/8/layout/vList3"/>
    <dgm:cxn modelId="{20C24F63-A569-43E1-B1BB-CC16ECD5270A}" type="presParOf" srcId="{4D58D8E4-6566-4DC1-AA6F-FB32C5C9330C}" destId="{3231B99E-BAB2-4CC7-86C8-E27AF9B0946D}" srcOrd="8" destOrd="0" presId="urn:microsoft.com/office/officeart/2005/8/layout/vList3"/>
    <dgm:cxn modelId="{6C22B4A5-4784-4F0F-A415-0856E7D7BFAD}" type="presParOf" srcId="{3231B99E-BAB2-4CC7-86C8-E27AF9B0946D}" destId="{3B571F9A-C18B-48CF-A443-1D0C5D6C12A8}" srcOrd="0" destOrd="0" presId="urn:microsoft.com/office/officeart/2005/8/layout/vList3"/>
    <dgm:cxn modelId="{20282AA2-0904-4190-AFE3-C4E3C934EC12}" type="presParOf" srcId="{3231B99E-BAB2-4CC7-86C8-E27AF9B0946D}" destId="{0424C43F-D34F-4F88-90E7-3C425FF4F7C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861B4D0-FFCC-4FC0-9582-C277B9D87A59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2219E735-DE83-42D9-A914-6F801F04FA89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Places to visit</a:t>
          </a:r>
          <a:endParaRPr lang="en-PK" sz="4800" dirty="0">
            <a:latin typeface="Arial Rounded MT Bold" panose="020F0704030504030204" pitchFamily="34" charset="0"/>
          </a:endParaRPr>
        </a:p>
      </dgm:t>
    </dgm:pt>
    <dgm:pt modelId="{A978DBD7-7E2E-436F-9581-68A799AAE8FD}" type="parTrans" cxnId="{9474E677-EA87-4CF4-B756-E9F3A445BB39}">
      <dgm:prSet/>
      <dgm:spPr/>
      <dgm:t>
        <a:bodyPr/>
        <a:lstStyle/>
        <a:p>
          <a:endParaRPr lang="en-PK"/>
        </a:p>
      </dgm:t>
    </dgm:pt>
    <dgm:pt modelId="{63361641-B09F-49B4-B640-F2FFEA23F83B}" type="sibTrans" cxnId="{9474E677-EA87-4CF4-B756-E9F3A445BB39}">
      <dgm:prSet/>
      <dgm:spPr/>
      <dgm:t>
        <a:bodyPr/>
        <a:lstStyle/>
        <a:p>
          <a:endParaRPr lang="en-PK"/>
        </a:p>
      </dgm:t>
    </dgm:pt>
    <dgm:pt modelId="{EC454ABD-4856-465D-9A01-A1B531DD5B58}" type="pres">
      <dgm:prSet presAssocID="{0861B4D0-FFCC-4FC0-9582-C277B9D87A59}" presName="Name0" presStyleCnt="0">
        <dgm:presLayoutVars>
          <dgm:dir/>
        </dgm:presLayoutVars>
      </dgm:prSet>
      <dgm:spPr/>
    </dgm:pt>
    <dgm:pt modelId="{4591EFD1-051E-4316-B35D-3E3D8F73D7DD}" type="pres">
      <dgm:prSet presAssocID="{2219E735-DE83-42D9-A914-6F801F04FA89}" presName="noChildren" presStyleCnt="0"/>
      <dgm:spPr/>
    </dgm:pt>
    <dgm:pt modelId="{A75EF0CF-9FDF-4609-894F-AC40CC9CE0E1}" type="pres">
      <dgm:prSet presAssocID="{2219E735-DE83-42D9-A914-6F801F04FA89}" presName="gap" presStyleCnt="0"/>
      <dgm:spPr/>
    </dgm:pt>
    <dgm:pt modelId="{4BB2F11C-C0C4-43AE-A61A-D1DF74B8228E}" type="pres">
      <dgm:prSet presAssocID="{2219E735-DE83-42D9-A914-6F801F04FA89}" presName="medCircle2" presStyleLbl="vennNode1" presStyleIdx="0" presStyleCnt="1" custScaleX="70289" custScaleY="69602" custLinFactNeighborX="-988" custLinFactNeighborY="0"/>
      <dgm:spPr/>
    </dgm:pt>
    <dgm:pt modelId="{8C8EABE0-8E91-4A69-B174-4B43D4F543FB}" type="pres">
      <dgm:prSet presAssocID="{2219E735-DE83-42D9-A914-6F801F04FA89}" presName="txLvlOnly1" presStyleLbl="revTx" presStyleIdx="0" presStyleCnt="1" custLinFactNeighborX="-1267" custLinFactNeighborY="5913"/>
      <dgm:spPr/>
    </dgm:pt>
  </dgm:ptLst>
  <dgm:cxnLst>
    <dgm:cxn modelId="{9474E677-EA87-4CF4-B756-E9F3A445BB39}" srcId="{0861B4D0-FFCC-4FC0-9582-C277B9D87A59}" destId="{2219E735-DE83-42D9-A914-6F801F04FA89}" srcOrd="0" destOrd="0" parTransId="{A978DBD7-7E2E-436F-9581-68A799AAE8FD}" sibTransId="{63361641-B09F-49B4-B640-F2FFEA23F83B}"/>
    <dgm:cxn modelId="{C08AC8EA-A362-4F58-A11F-21C19C4D92D0}" type="presOf" srcId="{2219E735-DE83-42D9-A914-6F801F04FA89}" destId="{8C8EABE0-8E91-4A69-B174-4B43D4F543FB}" srcOrd="0" destOrd="0" presId="urn:microsoft.com/office/officeart/2008/layout/VerticalCircleList"/>
    <dgm:cxn modelId="{268C71FF-8D45-49FB-93E2-62E6A15A7715}" type="presOf" srcId="{0861B4D0-FFCC-4FC0-9582-C277B9D87A59}" destId="{EC454ABD-4856-465D-9A01-A1B531DD5B58}" srcOrd="0" destOrd="0" presId="urn:microsoft.com/office/officeart/2008/layout/VerticalCircleList"/>
    <dgm:cxn modelId="{AF2420BC-A12E-4B8D-89FC-805484BE8A10}" type="presParOf" srcId="{EC454ABD-4856-465D-9A01-A1B531DD5B58}" destId="{4591EFD1-051E-4316-B35D-3E3D8F73D7DD}" srcOrd="0" destOrd="0" presId="urn:microsoft.com/office/officeart/2008/layout/VerticalCircleList"/>
    <dgm:cxn modelId="{FA7698E9-A366-4F63-95F3-882EA31A93A4}" type="presParOf" srcId="{4591EFD1-051E-4316-B35D-3E3D8F73D7DD}" destId="{A75EF0CF-9FDF-4609-894F-AC40CC9CE0E1}" srcOrd="0" destOrd="0" presId="urn:microsoft.com/office/officeart/2008/layout/VerticalCircleList"/>
    <dgm:cxn modelId="{9786AC0A-6E59-4E4C-B4E0-977E3E999BEE}" type="presParOf" srcId="{4591EFD1-051E-4316-B35D-3E3D8F73D7DD}" destId="{4BB2F11C-C0C4-43AE-A61A-D1DF74B8228E}" srcOrd="1" destOrd="0" presId="urn:microsoft.com/office/officeart/2008/layout/VerticalCircleList"/>
    <dgm:cxn modelId="{87F166D4-735A-4E66-AFA3-880D6B9F261D}" type="presParOf" srcId="{4591EFD1-051E-4316-B35D-3E3D8F73D7DD}" destId="{8C8EABE0-8E91-4A69-B174-4B43D4F543FB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84AFC34-4EC1-4F97-A16E-4F23F1812696}" type="doc">
      <dgm:prSet loTypeId="urn:microsoft.com/office/officeart/2008/layout/VerticalCircle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PK"/>
        </a:p>
      </dgm:t>
    </dgm:pt>
    <dgm:pt modelId="{86C5DCBE-AE9C-4544-9F27-BD7E33E95D30}">
      <dgm:prSet custT="1"/>
      <dgm:spPr/>
      <dgm:t>
        <a:bodyPr/>
        <a:lstStyle/>
        <a:p>
          <a:r>
            <a:rPr lang="en-US" sz="4800" b="1" i="1" dirty="0">
              <a:latin typeface="Arial Rounded MT Bold" panose="020F0704030504030204" pitchFamily="34" charset="0"/>
            </a:rPr>
            <a:t>Culture Of Pakistan</a:t>
          </a:r>
          <a:endParaRPr lang="en-PK" sz="4800" b="1" i="1" dirty="0">
            <a:latin typeface="Arial Rounded MT Bold" panose="020F0704030504030204" pitchFamily="34" charset="0"/>
          </a:endParaRPr>
        </a:p>
      </dgm:t>
    </dgm:pt>
    <dgm:pt modelId="{70139B91-13EF-4987-BFE7-4FC74AF8E4EF}" type="parTrans" cxnId="{C42CAB3B-632C-4B95-8939-94F042DB2F14}">
      <dgm:prSet/>
      <dgm:spPr/>
      <dgm:t>
        <a:bodyPr/>
        <a:lstStyle/>
        <a:p>
          <a:endParaRPr lang="en-PK"/>
        </a:p>
      </dgm:t>
    </dgm:pt>
    <dgm:pt modelId="{EED3324C-650C-4C39-B014-4A6C3EB76979}" type="sibTrans" cxnId="{C42CAB3B-632C-4B95-8939-94F042DB2F14}">
      <dgm:prSet/>
      <dgm:spPr/>
      <dgm:t>
        <a:bodyPr/>
        <a:lstStyle/>
        <a:p>
          <a:endParaRPr lang="en-PK"/>
        </a:p>
      </dgm:t>
    </dgm:pt>
    <dgm:pt modelId="{B20A93C7-A20C-4077-94F6-0FC1BDD08DF4}" type="pres">
      <dgm:prSet presAssocID="{384AFC34-4EC1-4F97-A16E-4F23F1812696}" presName="Name0" presStyleCnt="0">
        <dgm:presLayoutVars>
          <dgm:dir/>
        </dgm:presLayoutVars>
      </dgm:prSet>
      <dgm:spPr/>
    </dgm:pt>
    <dgm:pt modelId="{9F150A43-4247-4007-BAA0-BACB04BDCF05}" type="pres">
      <dgm:prSet presAssocID="{86C5DCBE-AE9C-4544-9F27-BD7E33E95D30}" presName="noChildren" presStyleCnt="0"/>
      <dgm:spPr/>
    </dgm:pt>
    <dgm:pt modelId="{4D5AA087-1B4F-4180-B5F4-F3761FFA008B}" type="pres">
      <dgm:prSet presAssocID="{86C5DCBE-AE9C-4544-9F27-BD7E33E95D30}" presName="gap" presStyleCnt="0"/>
      <dgm:spPr/>
    </dgm:pt>
    <dgm:pt modelId="{06643BE1-DAA0-4D6D-A694-E6D2139C4F5B}" type="pres">
      <dgm:prSet presAssocID="{86C5DCBE-AE9C-4544-9F27-BD7E33E95D30}" presName="medCircle2" presStyleLbl="vennNode1" presStyleIdx="0" presStyleCnt="1" custScaleX="69756" custScaleY="70839"/>
      <dgm:spPr/>
    </dgm:pt>
    <dgm:pt modelId="{451FF83E-4E40-4006-922B-4854263BB2BA}" type="pres">
      <dgm:prSet presAssocID="{86C5DCBE-AE9C-4544-9F27-BD7E33E95D30}" presName="txLvlOnly1" presStyleLbl="revTx" presStyleIdx="0" presStyleCnt="1" custLinFactNeighborX="-1500" custLinFactNeighborY="622"/>
      <dgm:spPr/>
    </dgm:pt>
  </dgm:ptLst>
  <dgm:cxnLst>
    <dgm:cxn modelId="{2DCEF611-4187-4A4D-9CC0-216332201335}" type="presOf" srcId="{384AFC34-4EC1-4F97-A16E-4F23F1812696}" destId="{B20A93C7-A20C-4077-94F6-0FC1BDD08DF4}" srcOrd="0" destOrd="0" presId="urn:microsoft.com/office/officeart/2008/layout/VerticalCircleList"/>
    <dgm:cxn modelId="{C42CAB3B-632C-4B95-8939-94F042DB2F14}" srcId="{384AFC34-4EC1-4F97-A16E-4F23F1812696}" destId="{86C5DCBE-AE9C-4544-9F27-BD7E33E95D30}" srcOrd="0" destOrd="0" parTransId="{70139B91-13EF-4987-BFE7-4FC74AF8E4EF}" sibTransId="{EED3324C-650C-4C39-B014-4A6C3EB76979}"/>
    <dgm:cxn modelId="{F30F87AE-2FB1-4F06-BF4D-69136333BE62}" type="presOf" srcId="{86C5DCBE-AE9C-4544-9F27-BD7E33E95D30}" destId="{451FF83E-4E40-4006-922B-4854263BB2BA}" srcOrd="0" destOrd="0" presId="urn:microsoft.com/office/officeart/2008/layout/VerticalCircleList"/>
    <dgm:cxn modelId="{662591F9-1EFC-429E-B330-4AE2E1D171A6}" type="presParOf" srcId="{B20A93C7-A20C-4077-94F6-0FC1BDD08DF4}" destId="{9F150A43-4247-4007-BAA0-BACB04BDCF05}" srcOrd="0" destOrd="0" presId="urn:microsoft.com/office/officeart/2008/layout/VerticalCircleList"/>
    <dgm:cxn modelId="{0BA628E0-DBCA-4751-A4C5-3ADFB06DF2EF}" type="presParOf" srcId="{9F150A43-4247-4007-BAA0-BACB04BDCF05}" destId="{4D5AA087-1B4F-4180-B5F4-F3761FFA008B}" srcOrd="0" destOrd="0" presId="urn:microsoft.com/office/officeart/2008/layout/VerticalCircleList"/>
    <dgm:cxn modelId="{0BCDD4DC-CE1C-4E00-B065-C6AC72E4C78F}" type="presParOf" srcId="{9F150A43-4247-4007-BAA0-BACB04BDCF05}" destId="{06643BE1-DAA0-4D6D-A694-E6D2139C4F5B}" srcOrd="1" destOrd="0" presId="urn:microsoft.com/office/officeart/2008/layout/VerticalCircleList"/>
    <dgm:cxn modelId="{31D02192-6236-4597-850E-97CC7027AF3C}" type="presParOf" srcId="{9F150A43-4247-4007-BAA0-BACB04BDCF05}" destId="{451FF83E-4E40-4006-922B-4854263BB2BA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B4411-C6F2-48CF-BA9A-635D5727E166}">
      <dsp:nvSpPr>
        <dsp:cNvPr id="0" name=""/>
        <dsp:cNvSpPr/>
      </dsp:nvSpPr>
      <dsp:spPr>
        <a:xfrm>
          <a:off x="18663" y="310837"/>
          <a:ext cx="1015715" cy="101571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CF129BA-2E5C-4C36-871D-2170F5CCABF8}">
      <dsp:nvSpPr>
        <dsp:cNvPr id="0" name=""/>
        <dsp:cNvSpPr/>
      </dsp:nvSpPr>
      <dsp:spPr>
        <a:xfrm>
          <a:off x="531555" y="325809"/>
          <a:ext cx="5419216" cy="1015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About Pakistan</a:t>
          </a:r>
          <a:endParaRPr lang="en-PK" sz="4800" kern="1200" dirty="0">
            <a:latin typeface="Arial Rounded MT Bold" panose="020F0704030504030204" pitchFamily="34" charset="0"/>
          </a:endParaRPr>
        </a:p>
      </dsp:txBody>
      <dsp:txXfrm>
        <a:off x="531555" y="325809"/>
        <a:ext cx="5419216" cy="101571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2B648-6B2D-4EB4-9926-4AFC054BD5EC}">
      <dsp:nvSpPr>
        <dsp:cNvPr id="0" name=""/>
        <dsp:cNvSpPr/>
      </dsp:nvSpPr>
      <dsp:spPr>
        <a:xfrm>
          <a:off x="593732" y="298439"/>
          <a:ext cx="998388" cy="101102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7520FAE-2DE1-4B03-897D-EF733A7993CD}">
      <dsp:nvSpPr>
        <dsp:cNvPr id="0" name=""/>
        <dsp:cNvSpPr/>
      </dsp:nvSpPr>
      <dsp:spPr>
        <a:xfrm>
          <a:off x="981228" y="1246"/>
          <a:ext cx="7709965" cy="1399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55880" rIns="0" bIns="5588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b="1" i="1" kern="1200" dirty="0">
              <a:latin typeface="Arial Rounded MT Bold" panose="020F0704030504030204" pitchFamily="34" charset="0"/>
            </a:rPr>
            <a:t>National things of Pakistan</a:t>
          </a:r>
          <a:endParaRPr lang="en-PK" sz="4400" b="1" i="1" kern="1200" dirty="0">
            <a:latin typeface="Arial Rounded MT Bold" panose="020F0704030504030204" pitchFamily="34" charset="0"/>
          </a:endParaRPr>
        </a:p>
      </dsp:txBody>
      <dsp:txXfrm>
        <a:off x="981228" y="1246"/>
        <a:ext cx="7709965" cy="139928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F661EA-DA40-4E4D-9B17-247BB5E24195}">
      <dsp:nvSpPr>
        <dsp:cNvPr id="0" name=""/>
        <dsp:cNvSpPr/>
      </dsp:nvSpPr>
      <dsp:spPr>
        <a:xfrm>
          <a:off x="3713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 err="1">
              <a:latin typeface="Arial Rounded MT Bold" panose="020F0704030504030204" pitchFamily="34" charset="0"/>
            </a:rPr>
            <a:t>Lanuage</a:t>
          </a:r>
          <a:r>
            <a:rPr lang="en-US" sz="1600" b="0" i="1" kern="1200" dirty="0">
              <a:latin typeface="Arial Rounded MT Bold" panose="020F0704030504030204" pitchFamily="34" charset="0"/>
            </a:rPr>
            <a:t>: Urdu.</a:t>
          </a:r>
          <a:endParaRPr lang="en-PK" sz="1600" kern="1200" dirty="0">
            <a:latin typeface="Arial Rounded MT Bold" panose="020F0704030504030204" pitchFamily="34" charset="0"/>
          </a:endParaRPr>
        </a:p>
      </dsp:txBody>
      <dsp:txXfrm>
        <a:off x="3713" y="1678192"/>
        <a:ext cx="1245002" cy="1678192"/>
      </dsp:txXfrm>
    </dsp:sp>
    <dsp:sp modelId="{713405AF-914A-45C8-9E64-DBB33D99E147}">
      <dsp:nvSpPr>
        <dsp:cNvPr id="0" name=""/>
        <dsp:cNvSpPr/>
      </dsp:nvSpPr>
      <dsp:spPr>
        <a:xfrm>
          <a:off x="41063" y="262751"/>
          <a:ext cx="1170301" cy="1397095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t="-12000" b="-12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79E43-B204-4B2E-879B-72ED795F2866}">
      <dsp:nvSpPr>
        <dsp:cNvPr id="0" name=""/>
        <dsp:cNvSpPr/>
      </dsp:nvSpPr>
      <dsp:spPr>
        <a:xfrm>
          <a:off x="1286065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Dress: shalwar kameez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1286065" y="1678192"/>
        <a:ext cx="1245002" cy="1678192"/>
      </dsp:txXfrm>
    </dsp:sp>
    <dsp:sp modelId="{A4D938B1-7B4B-4763-8F02-7B68E967CD55}">
      <dsp:nvSpPr>
        <dsp:cNvPr id="0" name=""/>
        <dsp:cNvSpPr/>
      </dsp:nvSpPr>
      <dsp:spPr>
        <a:xfrm>
          <a:off x="1323415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 l="-30000" r="-30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E8CAC2-A7B4-4B0C-B3E1-85891BF140E8}">
      <dsp:nvSpPr>
        <dsp:cNvPr id="0" name=""/>
        <dsp:cNvSpPr/>
      </dsp:nvSpPr>
      <dsp:spPr>
        <a:xfrm>
          <a:off x="2568417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Flower: Jasmine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2568417" y="1678192"/>
        <a:ext cx="1245002" cy="1678192"/>
      </dsp:txXfrm>
    </dsp:sp>
    <dsp:sp modelId="{6CA30D46-230F-4A01-9EAE-867DD604B63D}">
      <dsp:nvSpPr>
        <dsp:cNvPr id="0" name=""/>
        <dsp:cNvSpPr/>
      </dsp:nvSpPr>
      <dsp:spPr>
        <a:xfrm>
          <a:off x="2605767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3"/>
          <a:srcRect/>
          <a:stretch>
            <a:fillRect l="-40000" r="-40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707BEE-185B-4CD2-B21F-0E9BBD5C1D04}">
      <dsp:nvSpPr>
        <dsp:cNvPr id="0" name=""/>
        <dsp:cNvSpPr/>
      </dsp:nvSpPr>
      <dsp:spPr>
        <a:xfrm>
          <a:off x="3850769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Game: Hockey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3850769" y="1678192"/>
        <a:ext cx="1245002" cy="1678192"/>
      </dsp:txXfrm>
    </dsp:sp>
    <dsp:sp modelId="{FA94EB2D-0ED3-463F-8526-02E3A1E03FFC}">
      <dsp:nvSpPr>
        <dsp:cNvPr id="0" name=""/>
        <dsp:cNvSpPr/>
      </dsp:nvSpPr>
      <dsp:spPr>
        <a:xfrm>
          <a:off x="3888119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l="-39000" r="-3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1866A3-B58F-46A2-BE5D-4D09D0346020}">
      <dsp:nvSpPr>
        <dsp:cNvPr id="0" name=""/>
        <dsp:cNvSpPr/>
      </dsp:nvSpPr>
      <dsp:spPr>
        <a:xfrm>
          <a:off x="5133121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Animal: Markhor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5133121" y="1678192"/>
        <a:ext cx="1245002" cy="1678192"/>
      </dsp:txXfrm>
    </dsp:sp>
    <dsp:sp modelId="{6EBC2483-5188-4C99-890E-D199922BF269}">
      <dsp:nvSpPr>
        <dsp:cNvPr id="0" name=""/>
        <dsp:cNvSpPr/>
      </dsp:nvSpPr>
      <dsp:spPr>
        <a:xfrm>
          <a:off x="5170471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5"/>
          <a:srcRect/>
          <a:stretch>
            <a:fillRect l="-39000" r="-39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992169-DE44-49DF-82C4-55935CFEFF3B}">
      <dsp:nvSpPr>
        <dsp:cNvPr id="0" name=""/>
        <dsp:cNvSpPr/>
      </dsp:nvSpPr>
      <dsp:spPr>
        <a:xfrm>
          <a:off x="6415473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Bird: </a:t>
          </a:r>
          <a:r>
            <a:rPr lang="en-US" sz="1600" b="0" i="1" kern="1200" dirty="0" err="1">
              <a:latin typeface="Arial Rounded MT Bold" panose="020F0704030504030204" pitchFamily="34" charset="0"/>
            </a:rPr>
            <a:t>Chakor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6415473" y="1678192"/>
        <a:ext cx="1245002" cy="1678192"/>
      </dsp:txXfrm>
    </dsp:sp>
    <dsp:sp modelId="{F33AF297-D700-4E79-8641-6D7CF17E50AF}">
      <dsp:nvSpPr>
        <dsp:cNvPr id="0" name=""/>
        <dsp:cNvSpPr/>
      </dsp:nvSpPr>
      <dsp:spPr>
        <a:xfrm>
          <a:off x="6452823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6"/>
          <a:srcRect/>
          <a:stretch>
            <a:fillRect l="-30000" r="-30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209823-7FC5-4778-A07A-13ADBC0544BC}">
      <dsp:nvSpPr>
        <dsp:cNvPr id="0" name=""/>
        <dsp:cNvSpPr/>
      </dsp:nvSpPr>
      <dsp:spPr>
        <a:xfrm>
          <a:off x="7697825" y="0"/>
          <a:ext cx="1245002" cy="419548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1" kern="1200" dirty="0">
              <a:latin typeface="Arial Rounded MT Bold" panose="020F0704030504030204" pitchFamily="34" charset="0"/>
            </a:rPr>
            <a:t>Currency: Rupees</a:t>
          </a:r>
          <a:r>
            <a:rPr lang="en-US" sz="1600" b="0" i="1" kern="1200" dirty="0"/>
            <a:t>.</a:t>
          </a:r>
          <a:endParaRPr lang="en-PK" sz="1600" kern="1200" dirty="0"/>
        </a:p>
      </dsp:txBody>
      <dsp:txXfrm>
        <a:off x="7697825" y="1678192"/>
        <a:ext cx="1245002" cy="1678192"/>
      </dsp:txXfrm>
    </dsp:sp>
    <dsp:sp modelId="{431F806C-1D7A-47C9-A899-D5276EA917AD}">
      <dsp:nvSpPr>
        <dsp:cNvPr id="0" name=""/>
        <dsp:cNvSpPr/>
      </dsp:nvSpPr>
      <dsp:spPr>
        <a:xfrm>
          <a:off x="7735175" y="251728"/>
          <a:ext cx="1170301" cy="1397095"/>
        </a:xfrm>
        <a:prstGeom prst="ellipse">
          <a:avLst/>
        </a:prstGeom>
        <a:blipFill>
          <a:blip xmlns:r="http://schemas.openxmlformats.org/officeDocument/2006/relationships" r:embed="rId7"/>
          <a:srcRect/>
          <a:stretch>
            <a:fillRect l="-56000" r="-56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F8254B-2EDC-47AF-B37F-0DBDA94AF1D1}">
      <dsp:nvSpPr>
        <dsp:cNvPr id="0" name=""/>
        <dsp:cNvSpPr/>
      </dsp:nvSpPr>
      <dsp:spPr>
        <a:xfrm>
          <a:off x="357861" y="3356384"/>
          <a:ext cx="8230817" cy="629322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0807F-8049-4EE4-9AA1-BECC738F1E64}">
      <dsp:nvSpPr>
        <dsp:cNvPr id="0" name=""/>
        <dsp:cNvSpPr/>
      </dsp:nvSpPr>
      <dsp:spPr>
        <a:xfrm>
          <a:off x="304560" y="90055"/>
          <a:ext cx="970904" cy="102412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D0D84D5A-2CDA-4FAF-85D4-34621CFA10C4}">
      <dsp:nvSpPr>
        <dsp:cNvPr id="0" name=""/>
        <dsp:cNvSpPr/>
      </dsp:nvSpPr>
      <dsp:spPr>
        <a:xfrm>
          <a:off x="625085" y="795"/>
          <a:ext cx="6631165" cy="12026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Map of Pakistan</a:t>
          </a:r>
          <a:endParaRPr lang="en-PK" sz="4800" b="1" i="1" kern="1200" dirty="0">
            <a:latin typeface="Arial Rounded MT Bold" panose="020F0704030504030204" pitchFamily="34" charset="0"/>
          </a:endParaRPr>
        </a:p>
      </dsp:txBody>
      <dsp:txXfrm>
        <a:off x="625085" y="795"/>
        <a:ext cx="6631165" cy="120264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B4411-C6F2-48CF-BA9A-635D5727E166}">
      <dsp:nvSpPr>
        <dsp:cNvPr id="0" name=""/>
        <dsp:cNvSpPr/>
      </dsp:nvSpPr>
      <dsp:spPr>
        <a:xfrm>
          <a:off x="266315" y="260499"/>
          <a:ext cx="1015715" cy="101571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CF129BA-2E5C-4C36-871D-2170F5CCABF8}">
      <dsp:nvSpPr>
        <dsp:cNvPr id="0" name=""/>
        <dsp:cNvSpPr/>
      </dsp:nvSpPr>
      <dsp:spPr>
        <a:xfrm>
          <a:off x="774173" y="260499"/>
          <a:ext cx="5419216" cy="1015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Flag Of Pakistan</a:t>
          </a:r>
          <a:endParaRPr lang="en-PK" sz="4800" kern="1200" dirty="0">
            <a:latin typeface="Arial Rounded MT Bold" panose="020F0704030504030204" pitchFamily="34" charset="0"/>
          </a:endParaRPr>
        </a:p>
      </dsp:txBody>
      <dsp:txXfrm>
        <a:off x="774173" y="260499"/>
        <a:ext cx="5419216" cy="101571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100B84-3186-401C-BD04-5A7D406D8AEC}">
      <dsp:nvSpPr>
        <dsp:cNvPr id="0" name=""/>
        <dsp:cNvSpPr/>
      </dsp:nvSpPr>
      <dsp:spPr>
        <a:xfrm>
          <a:off x="952188" y="197743"/>
          <a:ext cx="1065597" cy="1024714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FA24DB0-6164-4B29-8FE7-84D66F2AAB9A}">
      <dsp:nvSpPr>
        <dsp:cNvPr id="0" name=""/>
        <dsp:cNvSpPr/>
      </dsp:nvSpPr>
      <dsp:spPr>
        <a:xfrm>
          <a:off x="1500710" y="696"/>
          <a:ext cx="7354803" cy="13991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About Pakistan’s Flag</a:t>
          </a:r>
          <a:endParaRPr lang="en-PK" sz="4800" kern="1200" dirty="0">
            <a:latin typeface="Arial Rounded MT Bold" panose="020F0704030504030204" pitchFamily="34" charset="0"/>
          </a:endParaRPr>
        </a:p>
      </dsp:txBody>
      <dsp:txXfrm>
        <a:off x="1500710" y="696"/>
        <a:ext cx="7354803" cy="13991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5C3B15-1DE0-4836-B1FC-71A1ED5735A8}">
      <dsp:nvSpPr>
        <dsp:cNvPr id="0" name=""/>
        <dsp:cNvSpPr/>
      </dsp:nvSpPr>
      <dsp:spPr>
        <a:xfrm>
          <a:off x="3739061" y="1195712"/>
          <a:ext cx="1468418" cy="146841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62815E5-3F23-43D2-BAA4-75D2A0DBB099}">
      <dsp:nvSpPr>
        <dsp:cNvPr id="0" name=""/>
        <dsp:cNvSpPr/>
      </dsp:nvSpPr>
      <dsp:spPr>
        <a:xfrm>
          <a:off x="3621587" y="0"/>
          <a:ext cx="1703365" cy="98593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1" kern="1200"/>
            <a:t>Colour Of Flag Is Green And White.</a:t>
          </a:r>
          <a:endParaRPr lang="en-PK" sz="1400" kern="1200"/>
        </a:p>
      </dsp:txBody>
      <dsp:txXfrm>
        <a:off x="3621587" y="0"/>
        <a:ext cx="1703365" cy="985938"/>
      </dsp:txXfrm>
    </dsp:sp>
    <dsp:sp modelId="{0443F188-11D3-4BF4-8139-52D441CB6A7F}">
      <dsp:nvSpPr>
        <dsp:cNvPr id="0" name=""/>
        <dsp:cNvSpPr/>
      </dsp:nvSpPr>
      <dsp:spPr>
        <a:xfrm>
          <a:off x="4297647" y="1601415"/>
          <a:ext cx="1468418" cy="146841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A27804A-A5C7-4CC3-B909-D3C14DA7B0ED}">
      <dsp:nvSpPr>
        <dsp:cNvPr id="0" name=""/>
        <dsp:cNvSpPr/>
      </dsp:nvSpPr>
      <dsp:spPr>
        <a:xfrm>
          <a:off x="5882952" y="1300599"/>
          <a:ext cx="1527155" cy="106984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1" kern="1200"/>
            <a:t>Green: Representing Islam And Prosperity.</a:t>
          </a:r>
          <a:endParaRPr lang="en-PK" sz="1400" kern="1200"/>
        </a:p>
      </dsp:txBody>
      <dsp:txXfrm>
        <a:off x="5882952" y="1300599"/>
        <a:ext cx="1527155" cy="1069847"/>
      </dsp:txXfrm>
    </dsp:sp>
    <dsp:sp modelId="{D787B78F-A62E-47B7-B25C-8244B564E6D8}">
      <dsp:nvSpPr>
        <dsp:cNvPr id="0" name=""/>
        <dsp:cNvSpPr/>
      </dsp:nvSpPr>
      <dsp:spPr>
        <a:xfrm>
          <a:off x="4084433" y="2258427"/>
          <a:ext cx="1468418" cy="146841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6C89573-506B-4434-A980-F4A9685F65A7}">
      <dsp:nvSpPr>
        <dsp:cNvPr id="0" name=""/>
        <dsp:cNvSpPr/>
      </dsp:nvSpPr>
      <dsp:spPr>
        <a:xfrm>
          <a:off x="5648005" y="3125633"/>
          <a:ext cx="1527155" cy="106984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1" kern="1200"/>
            <a:t>White Cresent: Representing Progress And Knowledge.</a:t>
          </a:r>
          <a:endParaRPr lang="en-PK" sz="1400" kern="1200"/>
        </a:p>
      </dsp:txBody>
      <dsp:txXfrm>
        <a:off x="5648005" y="3125633"/>
        <a:ext cx="1527155" cy="1069847"/>
      </dsp:txXfrm>
    </dsp:sp>
    <dsp:sp modelId="{5F47B146-32CD-43F6-ABA0-6FEBB7F0CE8A}">
      <dsp:nvSpPr>
        <dsp:cNvPr id="0" name=""/>
        <dsp:cNvSpPr/>
      </dsp:nvSpPr>
      <dsp:spPr>
        <a:xfrm>
          <a:off x="3393689" y="2258427"/>
          <a:ext cx="1468418" cy="146841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E5D0F928-C665-4ECD-9A1F-D84E658ECAAB}">
      <dsp:nvSpPr>
        <dsp:cNvPr id="0" name=""/>
        <dsp:cNvSpPr/>
      </dsp:nvSpPr>
      <dsp:spPr>
        <a:xfrm>
          <a:off x="1771380" y="3125633"/>
          <a:ext cx="1527155" cy="106984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1" kern="1200"/>
            <a:t>Five Pointed Star: Representing The Five Principles Of Pakistan.</a:t>
          </a:r>
          <a:endParaRPr lang="en-PK" sz="1400" kern="1200"/>
        </a:p>
      </dsp:txBody>
      <dsp:txXfrm>
        <a:off x="1771380" y="3125633"/>
        <a:ext cx="1527155" cy="1069847"/>
      </dsp:txXfrm>
    </dsp:sp>
    <dsp:sp modelId="{FA56F6FE-D0B9-4E1A-B640-BB7EE19D3354}">
      <dsp:nvSpPr>
        <dsp:cNvPr id="0" name=""/>
        <dsp:cNvSpPr/>
      </dsp:nvSpPr>
      <dsp:spPr>
        <a:xfrm>
          <a:off x="3180474" y="1601415"/>
          <a:ext cx="1468418" cy="146841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ABE5EEB-730D-42CE-BF52-A42CBBF35BB6}">
      <dsp:nvSpPr>
        <dsp:cNvPr id="0" name=""/>
        <dsp:cNvSpPr/>
      </dsp:nvSpPr>
      <dsp:spPr>
        <a:xfrm>
          <a:off x="1536433" y="1300599"/>
          <a:ext cx="1527155" cy="1069847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1" kern="1200"/>
            <a:t>Principles Of Pakistan: Unity, Faith, Discipline, Justice And Equality.</a:t>
          </a:r>
          <a:endParaRPr lang="en-PK" sz="1400" kern="1200"/>
        </a:p>
      </dsp:txBody>
      <dsp:txXfrm>
        <a:off x="1536433" y="1300599"/>
        <a:ext cx="1527155" cy="106984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31B784-EC9C-407E-BA01-9F5EAC2CAF35}">
      <dsp:nvSpPr>
        <dsp:cNvPr id="0" name=""/>
        <dsp:cNvSpPr/>
      </dsp:nvSpPr>
      <dsp:spPr>
        <a:xfrm>
          <a:off x="1001263" y="184524"/>
          <a:ext cx="1003034" cy="103148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645B2BE-963E-4C91-B229-D0CF56B1F7E5}">
      <dsp:nvSpPr>
        <dsp:cNvPr id="0" name=""/>
        <dsp:cNvSpPr/>
      </dsp:nvSpPr>
      <dsp:spPr>
        <a:xfrm>
          <a:off x="1483071" y="1246"/>
          <a:ext cx="7465687" cy="1399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Provinces Of Pakistan</a:t>
          </a:r>
          <a:endParaRPr lang="en-PK" sz="4800" b="1" kern="1200" dirty="0">
            <a:latin typeface="Arial Rounded MT Bold" panose="020F0704030504030204" pitchFamily="34" charset="0"/>
          </a:endParaRPr>
        </a:p>
      </dsp:txBody>
      <dsp:txXfrm>
        <a:off x="1483071" y="1246"/>
        <a:ext cx="7465687" cy="139928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E45D8C-038E-42B3-B0DA-BBDA162BCBD0}">
      <dsp:nvSpPr>
        <dsp:cNvPr id="0" name=""/>
        <dsp:cNvSpPr/>
      </dsp:nvSpPr>
      <dsp:spPr>
        <a:xfrm rot="10800000">
          <a:off x="2257635" y="638516"/>
          <a:ext cx="5949449" cy="2997091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21634" tIns="91440" rIns="170688" bIns="9144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PK" sz="35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1" kern="1200" dirty="0">
              <a:latin typeface="Arial Rounded MT Bold" panose="020F0704030504030204" pitchFamily="34" charset="0"/>
            </a:rPr>
            <a:t>Sindh.</a:t>
          </a:r>
          <a:endParaRPr lang="en-PK" sz="2400" kern="1200" dirty="0">
            <a:latin typeface="Arial Rounded MT Bold" panose="020F070403050403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1" kern="1200" dirty="0">
              <a:latin typeface="Arial Rounded MT Bold" panose="020F0704030504030204" pitchFamily="34" charset="0"/>
            </a:rPr>
            <a:t>Punjab.</a:t>
          </a:r>
          <a:endParaRPr lang="en-PK" sz="2400" kern="1200" dirty="0">
            <a:latin typeface="Arial Rounded MT Bold" panose="020F070403050403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1" kern="1200" dirty="0" err="1">
              <a:latin typeface="Arial Rounded MT Bold" panose="020F0704030504030204" pitchFamily="34" charset="0"/>
            </a:rPr>
            <a:t>Balochistan</a:t>
          </a:r>
          <a:r>
            <a:rPr lang="en-US" sz="2400" b="0" i="1" kern="1200" dirty="0">
              <a:latin typeface="Arial Rounded MT Bold" panose="020F0704030504030204" pitchFamily="34" charset="0"/>
            </a:rPr>
            <a:t>.</a:t>
          </a:r>
          <a:endParaRPr lang="en-PK" sz="2400" kern="1200" dirty="0">
            <a:latin typeface="Arial Rounded MT Bold" panose="020F070403050403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1" kern="1200" dirty="0" err="1">
              <a:latin typeface="Arial Rounded MT Bold" panose="020F0704030504030204" pitchFamily="34" charset="0"/>
            </a:rPr>
            <a:t>Kpk</a:t>
          </a:r>
          <a:r>
            <a:rPr lang="en-US" sz="2400" b="0" i="1" kern="1200" dirty="0">
              <a:latin typeface="Arial Rounded MT Bold" panose="020F0704030504030204" pitchFamily="34" charset="0"/>
            </a:rPr>
            <a:t>.</a:t>
          </a:r>
          <a:endParaRPr lang="en-PK" sz="2400" kern="1200" dirty="0">
            <a:latin typeface="Arial Rounded MT Bold" panose="020F0704030504030204" pitchFamily="34" charset="0"/>
          </a:endParaRP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b="0" i="1" kern="1200" dirty="0">
              <a:latin typeface="Arial Rounded MT Bold" panose="020F0704030504030204" pitchFamily="34" charset="0"/>
            </a:rPr>
            <a:t>Gilgit Baltistan</a:t>
          </a:r>
          <a:r>
            <a:rPr lang="en-US" sz="2700" b="0" i="1" kern="1200" dirty="0"/>
            <a:t>.</a:t>
          </a:r>
          <a:endParaRPr lang="en-PK" sz="2700" kern="1200" dirty="0"/>
        </a:p>
      </dsp:txBody>
      <dsp:txXfrm rot="10800000">
        <a:off x="3006908" y="638516"/>
        <a:ext cx="5200176" cy="2997091"/>
      </dsp:txXfrm>
    </dsp:sp>
    <dsp:sp modelId="{769F4AAF-CAE8-4D7C-9109-28F7CE31DC72}">
      <dsp:nvSpPr>
        <dsp:cNvPr id="0" name=""/>
        <dsp:cNvSpPr/>
      </dsp:nvSpPr>
      <dsp:spPr>
        <a:xfrm>
          <a:off x="749272" y="618286"/>
          <a:ext cx="2997091" cy="2997091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4000" b="-24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8A9739-BF75-4E90-9D6E-3F15641AA08E}">
      <dsp:nvSpPr>
        <dsp:cNvPr id="0" name=""/>
        <dsp:cNvSpPr/>
      </dsp:nvSpPr>
      <dsp:spPr>
        <a:xfrm rot="10800000">
          <a:off x="1648061" y="11411"/>
          <a:ext cx="5949449" cy="6768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65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1" kern="1200" dirty="0">
              <a:latin typeface="Arial Rounded MT Bold" panose="020F0704030504030204" pitchFamily="34" charset="0"/>
            </a:rPr>
            <a:t>Lahore: Mughal Architecture, Food And Culture</a:t>
          </a:r>
          <a:r>
            <a:rPr lang="en-US" sz="1800" b="0" i="1" kern="1200" dirty="0"/>
            <a:t>.</a:t>
          </a:r>
          <a:endParaRPr lang="en-PK" sz="1800" kern="1200" dirty="0"/>
        </a:p>
      </dsp:txBody>
      <dsp:txXfrm rot="10800000">
        <a:off x="1817269" y="11411"/>
        <a:ext cx="5780241" cy="676833"/>
      </dsp:txXfrm>
    </dsp:sp>
    <dsp:sp modelId="{F7F7675C-4266-4289-B088-7130D84C04F7}">
      <dsp:nvSpPr>
        <dsp:cNvPr id="0" name=""/>
        <dsp:cNvSpPr/>
      </dsp:nvSpPr>
      <dsp:spPr>
        <a:xfrm>
          <a:off x="1329337" y="1577"/>
          <a:ext cx="676833" cy="67683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5000" r="-45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529C58-B25F-4DB7-B9EF-DDC31266D012}">
      <dsp:nvSpPr>
        <dsp:cNvPr id="0" name=""/>
        <dsp:cNvSpPr/>
      </dsp:nvSpPr>
      <dsp:spPr>
        <a:xfrm rot="10800000">
          <a:off x="1667753" y="880450"/>
          <a:ext cx="5949449" cy="6768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65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1" kern="1200" dirty="0">
              <a:latin typeface="Arial Rounded MT Bold" panose="020F0704030504030204" pitchFamily="34" charset="0"/>
            </a:rPr>
            <a:t>Karachi: Beaches, Food And Night Life.</a:t>
          </a:r>
          <a:endParaRPr lang="en-PK" sz="1900" kern="1200" dirty="0">
            <a:latin typeface="Arial Rounded MT Bold" panose="020F0704030504030204" pitchFamily="34" charset="0"/>
          </a:endParaRPr>
        </a:p>
      </dsp:txBody>
      <dsp:txXfrm rot="10800000">
        <a:off x="1836961" y="880450"/>
        <a:ext cx="5780241" cy="676833"/>
      </dsp:txXfrm>
    </dsp:sp>
    <dsp:sp modelId="{BE20636E-A024-4788-B0F2-92DECE47E985}">
      <dsp:nvSpPr>
        <dsp:cNvPr id="0" name=""/>
        <dsp:cNvSpPr/>
      </dsp:nvSpPr>
      <dsp:spPr>
        <a:xfrm>
          <a:off x="1329337" y="880450"/>
          <a:ext cx="676833" cy="67683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BD9AC3-7F04-4910-949E-79D1C10AD026}">
      <dsp:nvSpPr>
        <dsp:cNvPr id="0" name=""/>
        <dsp:cNvSpPr/>
      </dsp:nvSpPr>
      <dsp:spPr>
        <a:xfrm rot="10800000">
          <a:off x="1667753" y="1759323"/>
          <a:ext cx="5949449" cy="6768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65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1" kern="1200" dirty="0">
              <a:latin typeface="Arial Rounded MT Bold" panose="020F0704030504030204" pitchFamily="34" charset="0"/>
            </a:rPr>
            <a:t>Islamabad: Faisal Mosque And Margalla Hills</a:t>
          </a:r>
          <a:r>
            <a:rPr lang="en-US" sz="1900" b="0" i="1" kern="1200" dirty="0"/>
            <a:t>.</a:t>
          </a:r>
          <a:endParaRPr lang="en-PK" sz="1900" kern="1200" dirty="0"/>
        </a:p>
      </dsp:txBody>
      <dsp:txXfrm rot="10800000">
        <a:off x="1836961" y="1759323"/>
        <a:ext cx="5780241" cy="676833"/>
      </dsp:txXfrm>
    </dsp:sp>
    <dsp:sp modelId="{BD04902B-7F09-4793-85EC-1234D367773B}">
      <dsp:nvSpPr>
        <dsp:cNvPr id="0" name=""/>
        <dsp:cNvSpPr/>
      </dsp:nvSpPr>
      <dsp:spPr>
        <a:xfrm>
          <a:off x="1329337" y="1759323"/>
          <a:ext cx="676833" cy="67683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4000" r="-34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622920-67C4-451C-BC76-E0B1470CD56D}">
      <dsp:nvSpPr>
        <dsp:cNvPr id="0" name=""/>
        <dsp:cNvSpPr/>
      </dsp:nvSpPr>
      <dsp:spPr>
        <a:xfrm rot="10800000">
          <a:off x="1667753" y="2638196"/>
          <a:ext cx="5949449" cy="6768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65" tIns="68580" rIns="128016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1" kern="1200" dirty="0">
              <a:latin typeface="Arial Rounded MT Bold" panose="020F0704030504030204" pitchFamily="34" charset="0"/>
            </a:rPr>
            <a:t>Mohenjo-daro: Ancient Indus Valley Civilization Ruins</a:t>
          </a:r>
          <a:r>
            <a:rPr lang="en-US" sz="1800" b="0" i="1" kern="1200" dirty="0"/>
            <a:t>.</a:t>
          </a:r>
          <a:endParaRPr lang="en-PK" sz="1800" kern="1200" dirty="0"/>
        </a:p>
      </dsp:txBody>
      <dsp:txXfrm rot="10800000">
        <a:off x="1836961" y="2638196"/>
        <a:ext cx="5780241" cy="676833"/>
      </dsp:txXfrm>
    </dsp:sp>
    <dsp:sp modelId="{15482164-4F14-4A41-A655-2A22F9803A51}">
      <dsp:nvSpPr>
        <dsp:cNvPr id="0" name=""/>
        <dsp:cNvSpPr/>
      </dsp:nvSpPr>
      <dsp:spPr>
        <a:xfrm>
          <a:off x="1329337" y="2638196"/>
          <a:ext cx="676833" cy="67683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5000" r="-25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24C43F-D34F-4F88-90E7-3C425FF4F7C0}">
      <dsp:nvSpPr>
        <dsp:cNvPr id="0" name=""/>
        <dsp:cNvSpPr/>
      </dsp:nvSpPr>
      <dsp:spPr>
        <a:xfrm rot="10800000">
          <a:off x="1667753" y="3517070"/>
          <a:ext cx="5949449" cy="67683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8465" tIns="72390" rIns="135128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1" kern="1200" dirty="0">
              <a:latin typeface="Arial Rounded MT Bold" panose="020F0704030504030204" pitchFamily="34" charset="0"/>
            </a:rPr>
            <a:t>Northern Areas: Natural Beauty, Trekking, Lakes, Snowfall, Mountains And Adventures .</a:t>
          </a:r>
          <a:endParaRPr lang="en-PK" sz="1900" kern="1200" dirty="0">
            <a:latin typeface="Arial Rounded MT Bold" panose="020F0704030504030204" pitchFamily="34" charset="0"/>
          </a:endParaRPr>
        </a:p>
      </dsp:txBody>
      <dsp:txXfrm rot="10800000">
        <a:off x="1836961" y="3517070"/>
        <a:ext cx="5780241" cy="676833"/>
      </dsp:txXfrm>
    </dsp:sp>
    <dsp:sp modelId="{3B571F9A-C18B-48CF-A443-1D0C5D6C12A8}">
      <dsp:nvSpPr>
        <dsp:cNvPr id="0" name=""/>
        <dsp:cNvSpPr/>
      </dsp:nvSpPr>
      <dsp:spPr>
        <a:xfrm>
          <a:off x="1329337" y="3517070"/>
          <a:ext cx="676833" cy="676833"/>
        </a:xfrm>
        <a:prstGeom prst="ellipse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B2F11C-C0C4-43AE-A61A-D1DF74B8228E}">
      <dsp:nvSpPr>
        <dsp:cNvPr id="0" name=""/>
        <dsp:cNvSpPr/>
      </dsp:nvSpPr>
      <dsp:spPr>
        <a:xfrm>
          <a:off x="997185" y="213300"/>
          <a:ext cx="983542" cy="97392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C8EABE0-8E91-4A69-B174-4B43D4F543FB}">
      <dsp:nvSpPr>
        <dsp:cNvPr id="0" name=""/>
        <dsp:cNvSpPr/>
      </dsp:nvSpPr>
      <dsp:spPr>
        <a:xfrm>
          <a:off x="1408190" y="1246"/>
          <a:ext cx="7465687" cy="1399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Places to visit</a:t>
          </a:r>
          <a:endParaRPr lang="en-PK" sz="4800" kern="1200" dirty="0">
            <a:latin typeface="Arial Rounded MT Bold" panose="020F0704030504030204" pitchFamily="34" charset="0"/>
          </a:endParaRPr>
        </a:p>
      </dsp:txBody>
      <dsp:txXfrm>
        <a:off x="1408190" y="1246"/>
        <a:ext cx="7465687" cy="139928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643BE1-DAA0-4D6D-A694-E6D2139C4F5B}">
      <dsp:nvSpPr>
        <dsp:cNvPr id="0" name=""/>
        <dsp:cNvSpPr/>
      </dsp:nvSpPr>
      <dsp:spPr>
        <a:xfrm>
          <a:off x="1014739" y="204645"/>
          <a:ext cx="976083" cy="991238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51FF83E-4E40-4006-922B-4854263BB2BA}">
      <dsp:nvSpPr>
        <dsp:cNvPr id="0" name=""/>
        <dsp:cNvSpPr/>
      </dsp:nvSpPr>
      <dsp:spPr>
        <a:xfrm>
          <a:off x="1390795" y="1246"/>
          <a:ext cx="7465687" cy="13992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b="1" i="1" kern="1200" dirty="0">
              <a:latin typeface="Arial Rounded MT Bold" panose="020F0704030504030204" pitchFamily="34" charset="0"/>
            </a:rPr>
            <a:t>Culture Of Pakistan</a:t>
          </a:r>
          <a:endParaRPr lang="en-PK" sz="4800" b="1" i="1" kern="1200" dirty="0">
            <a:latin typeface="Arial Rounded MT Bold" panose="020F0704030504030204" pitchFamily="34" charset="0"/>
          </a:endParaRPr>
        </a:p>
      </dsp:txBody>
      <dsp:txXfrm>
        <a:off x="1390795" y="1246"/>
        <a:ext cx="7465687" cy="13992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e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gi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B8361E-6909-4FEC-B535-BD727988F787}" type="datetimeFigureOut">
              <a:rPr lang="en-PK" smtClean="0"/>
              <a:t>05/12/2024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D06926-3CF3-44BD-8383-9525ABA10418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897307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4151D-499F-4D29-93BA-69AC72DACB25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94505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24AAE-04EB-4F28-9238-9B15F0C0A2D2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94106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38FC7B-7427-482E-892D-D20BEBEE8A3C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573254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38577-114E-4976-9D96-CD9BD96E0033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03693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9767-ECA4-472E-9FA7-E8A30879E3F3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941079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8256A-D8E6-4381-8F58-4FCEF9B464DD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94737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A5806-6F1D-4CD1-BADA-B1EDB7456BC9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72125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F6BB7-6AFC-4181-BC50-3FB4AEE8251F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99677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DCF75-0CAF-4D7F-8D6A-DB0858A2A06D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7825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0434-9726-4E2E-A6C0-754F5134B8D7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4442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1669F-7090-4F13-9943-7DFAC44A3F0C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622484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6976C-B070-4F84-AD10-1BEA6C6104D4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02009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38BD9-82A1-4D94-8574-07D8DB0667F0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69990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00B74-EAC8-47D5-82DF-199F068774D3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41033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4FA64-F035-49A1-A5BD-534F9A866DC9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283484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08D4D-BFCC-473D-9205-6FDF4E6B7777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66248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7F200-045E-46C7-B9B5-F8749F67314D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43794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2966E99-0B51-43FC-A7D9-333BBD714ECD}" type="datetime8">
              <a:rPr lang="en-PK" smtClean="0"/>
              <a:t>05/12/2024 10:48 am</a:t>
            </a:fld>
            <a:endParaRPr lang="en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9BEEAF-FA81-4553-A2EE-5B69EE23BB13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0382657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allwavingflags.blogspot.com/2018/06/flag-of-pakistan.html" TargetMode="External"/><Relationship Id="rId3" Type="http://schemas.openxmlformats.org/officeDocument/2006/relationships/diagramLayout" Target="../diagrams/layout2.xml"/><Relationship Id="rId7" Type="http://schemas.openxmlformats.org/officeDocument/2006/relationships/image" Target="../media/image6.gi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photo/assorted-fried-dish-on-ceramic-plate-958546/" TargetMode="External"/><Relationship Id="rId13" Type="http://schemas.openxmlformats.org/officeDocument/2006/relationships/hyperlink" Target="https://en.wikipedia.org/wiki/Kalash_people" TargetMode="External"/><Relationship Id="rId3" Type="http://schemas.openxmlformats.org/officeDocument/2006/relationships/diagramLayout" Target="../diagrams/layout9.xml"/><Relationship Id="rId7" Type="http://schemas.openxmlformats.org/officeDocument/2006/relationships/image" Target="../media/image13.jpg"/><Relationship Id="rId12" Type="http://schemas.openxmlformats.org/officeDocument/2006/relationships/image" Target="../media/image15.jpg"/><Relationship Id="rId2" Type="http://schemas.openxmlformats.org/officeDocument/2006/relationships/diagramData" Target="../diagrams/data9.xml"/><Relationship Id="rId16" Type="http://schemas.openxmlformats.org/officeDocument/2006/relationships/hyperlink" Target="https://creativecommons.org/licenses/by/3.0/" TargetMode="Externa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11" Type="http://schemas.openxmlformats.org/officeDocument/2006/relationships/hyperlink" Target="https://creativecommons.org/licenses/by-nc-nd/3.0/" TargetMode="External"/><Relationship Id="rId5" Type="http://schemas.openxmlformats.org/officeDocument/2006/relationships/diagramColors" Target="../diagrams/colors9.xml"/><Relationship Id="rId15" Type="http://schemas.openxmlformats.org/officeDocument/2006/relationships/hyperlink" Target="https://www.flickr.com/photos/binaryape/4826668016" TargetMode="External"/><Relationship Id="rId10" Type="http://schemas.openxmlformats.org/officeDocument/2006/relationships/hyperlink" Target="https://washermansdog-ajnabi.blogspot.com/2011/02/kya-baat-sampler-of-pakistani-music.html" TargetMode="External"/><Relationship Id="rId4" Type="http://schemas.openxmlformats.org/officeDocument/2006/relationships/diagramQuickStyle" Target="../diagrams/quickStyle9.xml"/><Relationship Id="rId9" Type="http://schemas.openxmlformats.org/officeDocument/2006/relationships/image" Target="../media/image14.jpg"/><Relationship Id="rId14" Type="http://schemas.openxmlformats.org/officeDocument/2006/relationships/image" Target="../media/image16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1.xml"/><Relationship Id="rId3" Type="http://schemas.openxmlformats.org/officeDocument/2006/relationships/diagramLayout" Target="../diagrams/layout10.xml"/><Relationship Id="rId7" Type="http://schemas.openxmlformats.org/officeDocument/2006/relationships/diagramData" Target="../diagrams/data11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11" Type="http://schemas.microsoft.com/office/2007/relationships/diagramDrawing" Target="../diagrams/drawing11.xml"/><Relationship Id="rId5" Type="http://schemas.openxmlformats.org/officeDocument/2006/relationships/diagramColors" Target="../diagrams/colors10.xml"/><Relationship Id="rId10" Type="http://schemas.openxmlformats.org/officeDocument/2006/relationships/diagramColors" Target="../diagrams/colors11.xml"/><Relationship Id="rId4" Type="http://schemas.openxmlformats.org/officeDocument/2006/relationships/diagramQuickStyle" Target="../diagrams/quickStyle10.xml"/><Relationship Id="rId9" Type="http://schemas.openxmlformats.org/officeDocument/2006/relationships/diagramQuickStyle" Target="../diagrams/quickStyle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.lib.umn.edu/worldgeography/chapter/9-3-pakistan-and-bangladesh/" TargetMode="External"/><Relationship Id="rId3" Type="http://schemas.openxmlformats.org/officeDocument/2006/relationships/diagramLayout" Target="../diagrams/layout12.xml"/><Relationship Id="rId7" Type="http://schemas.openxmlformats.org/officeDocument/2006/relationships/image" Target="../media/image24.jp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1940223-AD92-C4E2-A235-0341661AF3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11966" y="2513214"/>
            <a:ext cx="12192000" cy="2917202"/>
          </a:xfrm>
        </p:spPr>
        <p:txBody>
          <a:bodyPr>
            <a:noAutofit/>
          </a:bodyPr>
          <a:lstStyle/>
          <a:p>
            <a:pPr algn="ctr"/>
            <a:r>
              <a:rPr lang="en-US" sz="8800" b="1" i="1" dirty="0">
                <a:latin typeface="Bell MT" panose="02020503060305020303" pitchFamily="18" charset="0"/>
              </a:rPr>
              <a:t>Pakistan</a:t>
            </a:r>
            <a:endParaRPr lang="en-PK" sz="8800" b="1" i="1" dirty="0">
              <a:latin typeface="Bell MT" panose="02020503060305020303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4DA4C6-5470-C52E-CAF4-0797406BD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1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9498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4A88A-C66A-82AC-6DFE-6B57E0E6D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2</a:t>
            </a:fld>
            <a:endParaRPr lang="en-PK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4AF8CB6-CB2E-22A8-2B3E-555F14FFD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2729" y="2084021"/>
            <a:ext cx="8946541" cy="4195481"/>
          </a:xfrm>
        </p:spPr>
        <p:txBody>
          <a:bodyPr/>
          <a:lstStyle/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Pakistan Officially Known As The Islamic Republic Of Pakistan</a:t>
            </a:r>
            <a:r>
              <a:rPr lang="en-US" b="0" i="1" dirty="0"/>
              <a:t>.</a:t>
            </a:r>
            <a:endParaRPr lang="en-PK" dirty="0"/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Is A Country Located In South Asia.</a:t>
            </a:r>
            <a:endParaRPr lang="en-PK" dirty="0">
              <a:latin typeface="Arial Rounded MT Bold" panose="020F0704030504030204" pitchFamily="34" charset="0"/>
            </a:endParaRPr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23 March 1940 Is The Resolution Day Of Pakistan</a:t>
            </a:r>
            <a:r>
              <a:rPr lang="en-US" b="0" i="1" dirty="0"/>
              <a:t>.</a:t>
            </a:r>
            <a:endParaRPr lang="en-PK" dirty="0"/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14 August 1947 Is The Independent Day Of Pakistan.</a:t>
            </a:r>
            <a:endParaRPr lang="en-PK" dirty="0">
              <a:latin typeface="Arial Rounded MT Bold" panose="020F0704030504030204" pitchFamily="34" charset="0"/>
            </a:endParaRPr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Quaid E Azam Mohammad Ali Jinnah Is The First Founder Of Pakistan.</a:t>
            </a:r>
            <a:endParaRPr lang="en-PK" dirty="0">
              <a:latin typeface="Arial Rounded MT Bold" panose="020F0704030504030204" pitchFamily="34" charset="0"/>
            </a:endParaRPr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Urdu Is The National Language Of Pakistan</a:t>
            </a:r>
            <a:r>
              <a:rPr lang="en-US" b="0" i="1" dirty="0"/>
              <a:t>.</a:t>
            </a:r>
            <a:endParaRPr lang="en-PK" dirty="0"/>
          </a:p>
          <a:p>
            <a:pPr lvl="0"/>
            <a:r>
              <a:rPr lang="en-US" b="0" i="1" dirty="0">
                <a:latin typeface="Arial Rounded MT Bold" panose="020F0704030504030204" pitchFamily="34" charset="0"/>
              </a:rPr>
              <a:t>Pakistan Is A Fertile Country</a:t>
            </a:r>
            <a:r>
              <a:rPr lang="en-US" b="0" i="1" dirty="0"/>
              <a:t>.</a:t>
            </a:r>
            <a:endParaRPr lang="en-PK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5038C68-63DC-A61A-B8ED-4E98E4EC41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2960218"/>
              </p:ext>
            </p:extLst>
          </p:nvPr>
        </p:nvGraphicFramePr>
        <p:xfrm>
          <a:off x="769289" y="547307"/>
          <a:ext cx="6193390" cy="1536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327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688980-75AB-D995-F2A2-92F51C0F3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70E03B-3246-7B04-4380-6516F511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3</a:t>
            </a:fld>
            <a:endParaRPr lang="en-PK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1B620651-40A6-6CDD-4AC3-7B98760F83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8997922"/>
              </p:ext>
            </p:extLst>
          </p:nvPr>
        </p:nvGraphicFramePr>
        <p:xfrm>
          <a:off x="769289" y="547307"/>
          <a:ext cx="6193390" cy="1536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BDCC3C36-CDB7-9E74-B98D-F9D64544F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78008" y="2198542"/>
            <a:ext cx="5883437" cy="3922291"/>
          </a:xfrm>
        </p:spPr>
      </p:pic>
    </p:spTree>
    <p:extLst>
      <p:ext uri="{BB962C8B-B14F-4D97-AF65-F5344CB8AC3E}">
        <p14:creationId xmlns:p14="http://schemas.microsoft.com/office/powerpoint/2010/main" val="3006083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E17BE4-B8F8-0EA6-DF6A-96D563281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394D3E6-65F2-B7A2-F58B-85BA0FF585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8520386"/>
              </p:ext>
            </p:extLst>
          </p:nvPr>
        </p:nvGraphicFramePr>
        <p:xfrm>
          <a:off x="68826" y="679572"/>
          <a:ext cx="9234756" cy="1400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9F4D7-0569-EBEB-222A-9A8BD05F6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4</a:t>
            </a:fld>
            <a:endParaRPr lang="en-PK"/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0A4A3FC2-C7EF-7EDA-1471-3C927E3D0B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3662769"/>
              </p:ext>
            </p:extLst>
          </p:nvPr>
        </p:nvGraphicFramePr>
        <p:xfrm>
          <a:off x="1124116" y="18523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274543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4000">
        <p14:reveal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49EFCD-830A-F9FF-E4A0-160EDC3862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E1C70E8-2FE3-D0B8-7152-FA1EEF428E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1421056"/>
              </p:ext>
            </p:extLst>
          </p:nvPr>
        </p:nvGraphicFramePr>
        <p:xfrm>
          <a:off x="0" y="670886"/>
          <a:ext cx="9404723" cy="1400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1CBC26-B8DF-D6C6-9BE0-DFB5A09EB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5</a:t>
            </a:fld>
            <a:endParaRPr lang="en-PK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9382BD7-7834-A7CB-2FC7-1BAABAEAF4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5749452"/>
              </p:ext>
            </p:extLst>
          </p:nvPr>
        </p:nvGraphicFramePr>
        <p:xfrm>
          <a:off x="1053033" y="2062105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25731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98881-0CBC-E062-E246-472C18DB6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65A47EE-E398-A120-4EEE-F66154C3D6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795444"/>
              </p:ext>
            </p:extLst>
          </p:nvPr>
        </p:nvGraphicFramePr>
        <p:xfrm>
          <a:off x="990239" y="2239731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9DEC97-A3A2-0C67-B698-8FF8771E5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6</a:t>
            </a:fld>
            <a:endParaRPr lang="en-PK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854EB780-88C7-B77E-5551-6690D72ABD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43608095"/>
              </p:ext>
            </p:extLst>
          </p:nvPr>
        </p:nvGraphicFramePr>
        <p:xfrm>
          <a:off x="75839" y="757085"/>
          <a:ext cx="9404723" cy="1400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16760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4000">
        <p14:reveal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92B85-5784-4D9A-10BB-ECFEFD3B0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78851C1-1814-546E-485A-D827C34F91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9560845"/>
              </p:ext>
            </p:extLst>
          </p:nvPr>
        </p:nvGraphicFramePr>
        <p:xfrm>
          <a:off x="114267" y="800870"/>
          <a:ext cx="9404723" cy="1400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7ED19C-C6A3-66CA-4FF3-47ABA2E694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434971" y="2425700"/>
            <a:ext cx="3210050" cy="1805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9EA77-B097-B580-114B-38A1BC8CD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7</a:t>
            </a:fld>
            <a:endParaRPr lang="en-PK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655246-6940-09FE-DFFF-1C97D017DB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5645019" y="4245270"/>
            <a:ext cx="2938273" cy="18556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7E58BE-C016-8505-F6DD-D7B643D161AB}"/>
              </a:ext>
            </a:extLst>
          </p:cNvPr>
          <p:cNvSpPr txBox="1"/>
          <p:nvPr/>
        </p:nvSpPr>
        <p:spPr>
          <a:xfrm>
            <a:off x="4963336" y="12389348"/>
            <a:ext cx="190693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900">
                <a:hlinkClick r:id="rId10" tooltip="https://washermansdog-ajnabi.blogspot.com/2011/02/kya-baat-sampler-of-pakistani-music.html"/>
              </a:rPr>
              <a:t>This Photo</a:t>
            </a:r>
            <a:r>
              <a:rPr lang="en-PK" sz="900"/>
              <a:t> by Unknown Author is licensed under </a:t>
            </a:r>
            <a:r>
              <a:rPr lang="en-PK" sz="900">
                <a:hlinkClick r:id="rId11" tooltip="https://creativecommons.org/licenses/by-nc-nd/3.0/"/>
              </a:rPr>
              <a:t>CC BY-NC-ND</a:t>
            </a:r>
            <a:endParaRPr lang="en-PK" sz="9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C128A0-0619-3653-8CCB-D3750713954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 flipH="1">
            <a:off x="5645019" y="2425700"/>
            <a:ext cx="2938272" cy="1805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0934D3F-A0E3-3006-83F5-3770C0D263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5"/>
              </a:ext>
            </a:extLst>
          </a:blip>
          <a:stretch>
            <a:fillRect/>
          </a:stretch>
        </p:blipFill>
        <p:spPr>
          <a:xfrm>
            <a:off x="2434972" y="4245111"/>
            <a:ext cx="3210048" cy="18556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3F95EE8-6882-237E-F3B4-B257BE12827A}"/>
              </a:ext>
            </a:extLst>
          </p:cNvPr>
          <p:cNvSpPr txBox="1"/>
          <p:nvPr/>
        </p:nvSpPr>
        <p:spPr>
          <a:xfrm>
            <a:off x="1983042" y="7942144"/>
            <a:ext cx="3015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K" sz="900">
                <a:hlinkClick r:id="rId15" tooltip="https://www.flickr.com/photos/binaryape/4826668016"/>
              </a:rPr>
              <a:t>This Photo</a:t>
            </a:r>
            <a:r>
              <a:rPr lang="en-PK" sz="900"/>
              <a:t> by Unknown Author is licensed under </a:t>
            </a:r>
            <a:r>
              <a:rPr lang="en-PK" sz="900">
                <a:hlinkClick r:id="rId16" tooltip="https://creativecommons.org/licenses/by/3.0/"/>
              </a:rPr>
              <a:t>CC BY</a:t>
            </a:r>
            <a:endParaRPr lang="en-PK" sz="900"/>
          </a:p>
        </p:txBody>
      </p:sp>
    </p:spTree>
    <p:extLst>
      <p:ext uri="{BB962C8B-B14F-4D97-AF65-F5344CB8AC3E}">
        <p14:creationId xmlns:p14="http://schemas.microsoft.com/office/powerpoint/2010/main" val="275581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BEE047-EB03-9B97-ACBA-C5A3241CD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8E7EEC9-AC40-C90C-082F-6ECE84149EB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4136228"/>
              </p:ext>
            </p:extLst>
          </p:nvPr>
        </p:nvGraphicFramePr>
        <p:xfrm>
          <a:off x="542416" y="769856"/>
          <a:ext cx="9404723" cy="14005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E9FBF633-2238-A125-5F37-9C247DB533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248795"/>
              </p:ext>
            </p:extLst>
          </p:nvPr>
        </p:nvGraphicFramePr>
        <p:xfrm>
          <a:off x="1495006" y="2366790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53D3C-2F5D-E977-755E-D8F0ED9A3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8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8527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4000">
        <p14:reveal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6A34-B210-D9BC-7F34-F3E0579B4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3FD8C0-4056-6DEE-5A37-0D881A76B6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8007634"/>
              </p:ext>
            </p:extLst>
          </p:nvPr>
        </p:nvGraphicFramePr>
        <p:xfrm>
          <a:off x="867267" y="1063416"/>
          <a:ext cx="9202422" cy="12034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E8EF78F0-5999-3FB9-45A4-258654590A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359683" y="2488357"/>
            <a:ext cx="6994689" cy="3767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6D0F92-02B3-1765-9B79-C215B9D07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9BEEAF-FA81-4553-A2EE-5B69EE23BB13}" type="slidenum">
              <a:rPr lang="en-PK" smtClean="0"/>
              <a:t>9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9128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3000">
        <p14:reveal/>
      </p:transition>
    </mc:Choice>
    <mc:Fallback xmlns="">
      <p:transition spd="slow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333</TotalTime>
  <Words>257</Words>
  <Application>Microsoft Office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 Rounded MT Bold</vt:lpstr>
      <vt:lpstr>Bell MT</vt:lpstr>
      <vt:lpstr>Calibri</vt:lpstr>
      <vt:lpstr>Century Gothic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OK COMPUTER</dc:creator>
  <cp:lastModifiedBy>OK COMPUTER</cp:lastModifiedBy>
  <cp:revision>13</cp:revision>
  <dcterms:created xsi:type="dcterms:W3CDTF">2024-10-28T16:03:48Z</dcterms:created>
  <dcterms:modified xsi:type="dcterms:W3CDTF">2024-12-05T18:48:49Z</dcterms:modified>
</cp:coreProperties>
</file>

<file path=docProps/thumbnail.jpeg>
</file>